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75" r:id="rId2"/>
    <p:sldId id="256" r:id="rId3"/>
    <p:sldId id="276" r:id="rId4"/>
    <p:sldId id="277" r:id="rId5"/>
    <p:sldId id="278" r:id="rId6"/>
    <p:sldId id="279" r:id="rId7"/>
    <p:sldId id="280" r:id="rId8"/>
    <p:sldId id="281" r:id="rId9"/>
    <p:sldId id="282" r:id="rId10"/>
    <p:sldId id="283" r:id="rId11"/>
    <p:sldId id="284" r:id="rId12"/>
    <p:sldId id="285" r:id="rId13"/>
    <p:sldId id="286" r:id="rId14"/>
    <p:sldId id="287" r:id="rId15"/>
    <p:sldId id="288" r:id="rId16"/>
    <p:sldId id="289" r:id="rId17"/>
    <p:sldId id="290" r:id="rId18"/>
    <p:sldId id="291" r:id="rId19"/>
    <p:sldId id="292" r:id="rId20"/>
    <p:sldId id="265" r:id="rId21"/>
    <p:sldId id="266" r:id="rId22"/>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D9FF"/>
    <a:srgbClr val="7ACF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5033" autoAdjust="0"/>
  </p:normalViewPr>
  <p:slideViewPr>
    <p:cSldViewPr>
      <p:cViewPr>
        <p:scale>
          <a:sx n="50" d="100"/>
          <a:sy n="50" d="100"/>
        </p:scale>
        <p:origin x="946" y="17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856872-AEE8-4B94-A986-1BAE303B7A4E}" type="datetimeFigureOut">
              <a:rPr lang="en-IN" smtClean="0"/>
              <a:t>14-05-2024</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078B4C-03EF-4737-9B95-F88979A41DF4}" type="slidenum">
              <a:rPr lang="en-IN" smtClean="0"/>
              <a:t>‹#›</a:t>
            </a:fld>
            <a:endParaRPr lang="en-IN" dirty="0"/>
          </a:p>
        </p:txBody>
      </p:sp>
    </p:spTree>
    <p:extLst>
      <p:ext uri="{BB962C8B-B14F-4D97-AF65-F5344CB8AC3E}">
        <p14:creationId xmlns:p14="http://schemas.microsoft.com/office/powerpoint/2010/main" val="1148639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r>
              <a:rPr lang="en-US"/>
              <a:t>Click to edit Master title style</a:t>
            </a:r>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r>
              <a:rPr lang="en-US"/>
              <a:t>Click to edit Master subtitle style</a:t>
            </a:r>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lang="en-IN"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75B34F45-D4B0-47EF-BA6D-18B8FBA7986E}" type="datetime1">
              <a:rPr lang="en-US" smtClean="0"/>
              <a:t>5/14/2024</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lang="en-IN" smtClean="0"/>
              <a:t>‹#›</a:t>
            </a:fld>
            <a:endParaRPr lang="en-IN" dirty="0"/>
          </a:p>
        </p:txBody>
      </p:sp>
    </p:spTree>
    <p:extLst>
      <p:ext uri="{BB962C8B-B14F-4D97-AF65-F5344CB8AC3E}">
        <p14:creationId xmlns:p14="http://schemas.microsoft.com/office/powerpoint/2010/main" val="1044084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5/14/2024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4">
            <a:extLst>
              <a:ext uri="{FF2B5EF4-FFF2-40B4-BE49-F238E27FC236}">
                <a16:creationId xmlns:a16="http://schemas.microsoft.com/office/drawing/2014/main" id="{8229686D-11B0-B9B9-A82B-7B1ADF355C9D}"/>
              </a:ext>
            </a:extLst>
          </p:cNvPr>
          <p:cNvSpPr txBox="1"/>
          <p:nvPr/>
        </p:nvSpPr>
        <p:spPr>
          <a:xfrm>
            <a:off x="3810000" y="2265499"/>
            <a:ext cx="11201400" cy="1393074"/>
          </a:xfrm>
          <a:prstGeom prst="rect">
            <a:avLst/>
          </a:prstGeom>
        </p:spPr>
        <p:txBody>
          <a:bodyPr vert="horz" wrap="square" lIns="0" tIns="12700" rIns="0" bIns="0" rtlCol="0">
            <a:spAutoFit/>
          </a:bodyPr>
          <a:lstStyle/>
          <a:p>
            <a:pPr>
              <a:lnSpc>
                <a:spcPts val="12630"/>
              </a:lnSpc>
            </a:pPr>
            <a:r>
              <a:rPr lang="en-US" sz="5600" b="1" dirty="0">
                <a:solidFill>
                  <a:srgbClr val="000000"/>
                </a:solidFill>
                <a:latin typeface="Times New Roman" panose="02020603050405020304" pitchFamily="18" charset="0"/>
                <a:cs typeface="Times New Roman" panose="02020603050405020304" pitchFamily="18" charset="0"/>
              </a:rPr>
              <a:t>DISASTER DETECTION SYSTEM</a:t>
            </a:r>
          </a:p>
        </p:txBody>
      </p:sp>
      <p:sp>
        <p:nvSpPr>
          <p:cNvPr id="8" name="object 7">
            <a:extLst>
              <a:ext uri="{FF2B5EF4-FFF2-40B4-BE49-F238E27FC236}">
                <a16:creationId xmlns:a16="http://schemas.microsoft.com/office/drawing/2014/main" id="{EB0C3C1B-3899-D1CB-CCA3-D8C5EFEAB594}"/>
              </a:ext>
            </a:extLst>
          </p:cNvPr>
          <p:cNvSpPr txBox="1"/>
          <p:nvPr/>
        </p:nvSpPr>
        <p:spPr>
          <a:xfrm>
            <a:off x="698104" y="4312929"/>
            <a:ext cx="4953000" cy="5974071"/>
          </a:xfrm>
          <a:prstGeom prst="rect">
            <a:avLst/>
          </a:prstGeom>
        </p:spPr>
        <p:txBody>
          <a:bodyPr vert="horz" wrap="square" lIns="0" tIns="13335" rIns="0" bIns="0" rtlCol="0">
            <a:spAutoFit/>
          </a:bodyPr>
          <a:lstStyle/>
          <a:p>
            <a:pPr marL="12700">
              <a:lnSpc>
                <a:spcPct val="100000"/>
              </a:lnSpc>
              <a:spcBef>
                <a:spcPts val="105"/>
              </a:spcBef>
            </a:pPr>
            <a:r>
              <a:rPr lang="en-IN" sz="2200" b="1" spc="-90" dirty="0">
                <a:solidFill>
                  <a:srgbClr val="0D0D0D"/>
                </a:solidFill>
                <a:latin typeface="Times New Roman"/>
                <a:cs typeface="Times New Roman"/>
              </a:rPr>
              <a:t>TEAM MEMBERS:</a:t>
            </a:r>
          </a:p>
          <a:p>
            <a:pPr marL="12700">
              <a:lnSpc>
                <a:spcPct val="100000"/>
              </a:lnSpc>
              <a:spcBef>
                <a:spcPts val="105"/>
              </a:spcBef>
            </a:pPr>
            <a:endParaRPr lang="en-IN" sz="2200" b="1" spc="-90" dirty="0">
              <a:solidFill>
                <a:srgbClr val="0D0D0D"/>
              </a:solidFill>
              <a:latin typeface="Times New Roman"/>
              <a:cs typeface="Times New Roman"/>
            </a:endParaRPr>
          </a:p>
          <a:p>
            <a:pPr marL="12700">
              <a:lnSpc>
                <a:spcPct val="100000"/>
              </a:lnSpc>
              <a:spcBef>
                <a:spcPts val="105"/>
              </a:spcBef>
            </a:pPr>
            <a:r>
              <a:rPr lang="en-IN" sz="2200" spc="-90" dirty="0">
                <a:solidFill>
                  <a:srgbClr val="0D0D0D"/>
                </a:solidFill>
                <a:latin typeface="Times New Roman"/>
                <a:cs typeface="Times New Roman"/>
              </a:rPr>
              <a:t>KARRI SUSANNA</a:t>
            </a:r>
          </a:p>
          <a:p>
            <a:pPr marL="12700">
              <a:lnSpc>
                <a:spcPct val="100000"/>
              </a:lnSpc>
              <a:spcBef>
                <a:spcPts val="105"/>
              </a:spcBef>
            </a:pPr>
            <a:r>
              <a:rPr lang="en-IN" sz="2200" spc="-90" dirty="0">
                <a:solidFill>
                  <a:srgbClr val="0D0D0D"/>
                </a:solidFill>
                <a:latin typeface="Times New Roman"/>
                <a:cs typeface="Times New Roman"/>
              </a:rPr>
              <a:t>Regd.no: 2021-2222021</a:t>
            </a:r>
          </a:p>
          <a:p>
            <a:pPr marL="12700">
              <a:lnSpc>
                <a:spcPct val="100000"/>
              </a:lnSpc>
              <a:spcBef>
                <a:spcPts val="105"/>
              </a:spcBef>
            </a:pPr>
            <a:endParaRPr lang="en-IN" sz="2200" spc="-90" dirty="0">
              <a:solidFill>
                <a:srgbClr val="0D0D0D"/>
              </a:solidFill>
              <a:latin typeface="Times New Roman"/>
              <a:cs typeface="Times New Roman"/>
            </a:endParaRPr>
          </a:p>
          <a:p>
            <a:pPr marL="12700">
              <a:lnSpc>
                <a:spcPct val="100000"/>
              </a:lnSpc>
              <a:spcBef>
                <a:spcPts val="105"/>
              </a:spcBef>
            </a:pPr>
            <a:r>
              <a:rPr lang="en-IN" sz="2200" spc="-90" dirty="0">
                <a:solidFill>
                  <a:srgbClr val="0D0D0D"/>
                </a:solidFill>
                <a:latin typeface="Times New Roman"/>
                <a:cs typeface="Times New Roman"/>
              </a:rPr>
              <a:t>P. CH. SRIVATHSA SARMA</a:t>
            </a:r>
          </a:p>
          <a:p>
            <a:pPr marL="12700">
              <a:lnSpc>
                <a:spcPct val="100000"/>
              </a:lnSpc>
              <a:spcBef>
                <a:spcPts val="105"/>
              </a:spcBef>
            </a:pPr>
            <a:r>
              <a:rPr lang="en-IN" sz="2200" spc="-90" dirty="0">
                <a:solidFill>
                  <a:srgbClr val="0D0D0D"/>
                </a:solidFill>
                <a:latin typeface="Times New Roman"/>
                <a:cs typeface="Times New Roman"/>
              </a:rPr>
              <a:t>Regd.no: 2021-2222028</a:t>
            </a:r>
          </a:p>
          <a:p>
            <a:pPr marL="12700">
              <a:lnSpc>
                <a:spcPct val="100000"/>
              </a:lnSpc>
              <a:spcBef>
                <a:spcPts val="105"/>
              </a:spcBef>
            </a:pPr>
            <a:endParaRPr lang="en-IN" sz="2200" spc="-90" dirty="0">
              <a:solidFill>
                <a:srgbClr val="0D0D0D"/>
              </a:solidFill>
              <a:latin typeface="Times New Roman"/>
              <a:cs typeface="Times New Roman"/>
            </a:endParaRPr>
          </a:p>
          <a:p>
            <a:pPr marL="12700">
              <a:lnSpc>
                <a:spcPct val="100000"/>
              </a:lnSpc>
              <a:spcBef>
                <a:spcPts val="105"/>
              </a:spcBef>
            </a:pPr>
            <a:r>
              <a:rPr lang="en-IN" sz="2200" spc="-90" dirty="0">
                <a:solidFill>
                  <a:srgbClr val="0D0D0D"/>
                </a:solidFill>
                <a:latin typeface="Times New Roman"/>
                <a:cs typeface="Times New Roman"/>
              </a:rPr>
              <a:t>KANDIPILLI TEJUS</a:t>
            </a:r>
          </a:p>
          <a:p>
            <a:pPr marL="12700">
              <a:lnSpc>
                <a:spcPct val="100000"/>
              </a:lnSpc>
              <a:spcBef>
                <a:spcPts val="105"/>
              </a:spcBef>
            </a:pPr>
            <a:r>
              <a:rPr lang="en-IN" sz="2200" spc="-90" dirty="0">
                <a:solidFill>
                  <a:srgbClr val="0D0D0D"/>
                </a:solidFill>
                <a:latin typeface="Times New Roman"/>
                <a:cs typeface="Times New Roman"/>
              </a:rPr>
              <a:t>Regd.no: 2021-2222033</a:t>
            </a:r>
          </a:p>
          <a:p>
            <a:pPr marL="12700">
              <a:lnSpc>
                <a:spcPct val="100000"/>
              </a:lnSpc>
              <a:spcBef>
                <a:spcPts val="105"/>
              </a:spcBef>
            </a:pPr>
            <a:endParaRPr lang="en-IN" sz="2200" spc="-90" dirty="0">
              <a:solidFill>
                <a:srgbClr val="0D0D0D"/>
              </a:solidFill>
              <a:latin typeface="Times New Roman"/>
              <a:cs typeface="Times New Roman"/>
            </a:endParaRPr>
          </a:p>
          <a:p>
            <a:pPr marL="12700">
              <a:lnSpc>
                <a:spcPct val="100000"/>
              </a:lnSpc>
              <a:spcBef>
                <a:spcPts val="105"/>
              </a:spcBef>
            </a:pPr>
            <a:r>
              <a:rPr lang="en-IN" sz="2200" spc="-90" dirty="0">
                <a:solidFill>
                  <a:srgbClr val="0D0D0D"/>
                </a:solidFill>
                <a:latin typeface="Times New Roman"/>
                <a:cs typeface="Times New Roman"/>
              </a:rPr>
              <a:t>ADIGARLA SARATH KUMAR</a:t>
            </a:r>
          </a:p>
          <a:p>
            <a:pPr marL="12700">
              <a:lnSpc>
                <a:spcPct val="100000"/>
              </a:lnSpc>
              <a:spcBef>
                <a:spcPts val="105"/>
              </a:spcBef>
            </a:pPr>
            <a:r>
              <a:rPr lang="en-IN" sz="2200" spc="-90" dirty="0">
                <a:solidFill>
                  <a:srgbClr val="0D0D0D"/>
                </a:solidFill>
                <a:latin typeface="Times New Roman"/>
                <a:cs typeface="Times New Roman"/>
              </a:rPr>
              <a:t>Regd.no: 2021-2222034</a:t>
            </a:r>
          </a:p>
          <a:p>
            <a:pPr marL="12700">
              <a:lnSpc>
                <a:spcPct val="100000"/>
              </a:lnSpc>
              <a:spcBef>
                <a:spcPts val="105"/>
              </a:spcBef>
            </a:pPr>
            <a:endParaRPr lang="en-IN" sz="2200" spc="-90" dirty="0">
              <a:solidFill>
                <a:srgbClr val="0D0D0D"/>
              </a:solidFill>
              <a:latin typeface="Times New Roman"/>
              <a:cs typeface="Times New Roman"/>
            </a:endParaRPr>
          </a:p>
          <a:p>
            <a:pPr marL="12700">
              <a:lnSpc>
                <a:spcPct val="100000"/>
              </a:lnSpc>
              <a:spcBef>
                <a:spcPts val="105"/>
              </a:spcBef>
            </a:pPr>
            <a:r>
              <a:rPr lang="en-IN" sz="2200" spc="-90" dirty="0">
                <a:solidFill>
                  <a:srgbClr val="0D0D0D"/>
                </a:solidFill>
                <a:latin typeface="Times New Roman"/>
                <a:cs typeface="Times New Roman"/>
              </a:rPr>
              <a:t>PAMPANA JAIKIRAN</a:t>
            </a:r>
          </a:p>
          <a:p>
            <a:pPr marL="12700">
              <a:lnSpc>
                <a:spcPct val="100000"/>
              </a:lnSpc>
              <a:spcBef>
                <a:spcPts val="105"/>
              </a:spcBef>
            </a:pPr>
            <a:r>
              <a:rPr lang="en-IN" sz="2200" spc="-90" dirty="0">
                <a:solidFill>
                  <a:srgbClr val="0D0D0D"/>
                </a:solidFill>
                <a:latin typeface="Times New Roman"/>
                <a:cs typeface="Times New Roman"/>
              </a:rPr>
              <a:t>Regd.no: 2021-2222043</a:t>
            </a:r>
          </a:p>
          <a:p>
            <a:pPr marL="12700">
              <a:lnSpc>
                <a:spcPct val="100000"/>
              </a:lnSpc>
              <a:spcBef>
                <a:spcPts val="105"/>
              </a:spcBef>
            </a:pPr>
            <a:endParaRPr lang="en-IN" sz="2200" spc="-90" dirty="0">
              <a:solidFill>
                <a:srgbClr val="0D0D0D"/>
              </a:solidFill>
              <a:latin typeface="Times New Roman"/>
              <a:cs typeface="Times New Roman"/>
            </a:endParaRPr>
          </a:p>
        </p:txBody>
      </p:sp>
      <p:sp>
        <p:nvSpPr>
          <p:cNvPr id="9" name="object 5">
            <a:extLst>
              <a:ext uri="{FF2B5EF4-FFF2-40B4-BE49-F238E27FC236}">
                <a16:creationId xmlns:a16="http://schemas.microsoft.com/office/drawing/2014/main" id="{E29EA098-D2B6-0BED-44E9-7DFF906C9E48}"/>
              </a:ext>
            </a:extLst>
          </p:cNvPr>
          <p:cNvSpPr txBox="1"/>
          <p:nvPr/>
        </p:nvSpPr>
        <p:spPr>
          <a:xfrm>
            <a:off x="11375744" y="7409912"/>
            <a:ext cx="3810000" cy="567463"/>
          </a:xfrm>
          <a:prstGeom prst="rect">
            <a:avLst/>
          </a:prstGeom>
        </p:spPr>
        <p:txBody>
          <a:bodyPr vert="horz" wrap="square" lIns="0" tIns="13335" rIns="0" bIns="0" rtlCol="0">
            <a:spAutoFit/>
          </a:bodyPr>
          <a:lstStyle/>
          <a:p>
            <a:pPr marL="12700">
              <a:lnSpc>
                <a:spcPct val="100000"/>
              </a:lnSpc>
              <a:spcBef>
                <a:spcPts val="105"/>
              </a:spcBef>
            </a:pPr>
            <a:r>
              <a:rPr sz="3600" b="1" dirty="0">
                <a:latin typeface="Times New Roman"/>
                <a:cs typeface="Times New Roman"/>
              </a:rPr>
              <a:t>Under</a:t>
            </a:r>
            <a:r>
              <a:rPr sz="3600" b="1" spc="-80" dirty="0">
                <a:latin typeface="Times New Roman"/>
                <a:cs typeface="Times New Roman"/>
              </a:rPr>
              <a:t> </a:t>
            </a:r>
            <a:r>
              <a:rPr sz="3600" b="1" dirty="0">
                <a:latin typeface="Times New Roman"/>
                <a:cs typeface="Times New Roman"/>
              </a:rPr>
              <a:t>Guidance</a:t>
            </a:r>
            <a:r>
              <a:rPr sz="3600" b="1" spc="-40" dirty="0">
                <a:latin typeface="Times New Roman"/>
                <a:cs typeface="Times New Roman"/>
              </a:rPr>
              <a:t> </a:t>
            </a:r>
            <a:r>
              <a:rPr sz="3600" b="1" spc="-25" dirty="0">
                <a:latin typeface="Times New Roman"/>
                <a:cs typeface="Times New Roman"/>
              </a:rPr>
              <a:t>of</a:t>
            </a:r>
            <a:endParaRPr sz="3600" dirty="0">
              <a:latin typeface="Times New Roman"/>
              <a:cs typeface="Times New Roman"/>
            </a:endParaRPr>
          </a:p>
        </p:txBody>
      </p:sp>
      <p:sp>
        <p:nvSpPr>
          <p:cNvPr id="10" name="object 6">
            <a:extLst>
              <a:ext uri="{FF2B5EF4-FFF2-40B4-BE49-F238E27FC236}">
                <a16:creationId xmlns:a16="http://schemas.microsoft.com/office/drawing/2014/main" id="{AB122AB5-D62A-C6A3-119F-15FADA68D200}"/>
              </a:ext>
            </a:extLst>
          </p:cNvPr>
          <p:cNvSpPr txBox="1"/>
          <p:nvPr/>
        </p:nvSpPr>
        <p:spPr>
          <a:xfrm>
            <a:off x="11811000" y="8008473"/>
            <a:ext cx="2482290" cy="505267"/>
          </a:xfrm>
          <a:prstGeom prst="rect">
            <a:avLst/>
          </a:prstGeom>
        </p:spPr>
        <p:txBody>
          <a:bodyPr vert="horz" wrap="square" lIns="0" tIns="12700" rIns="0" bIns="0" rtlCol="0">
            <a:spAutoFit/>
          </a:bodyPr>
          <a:lstStyle/>
          <a:p>
            <a:pPr marL="12700" marR="5080" indent="34925">
              <a:lnSpc>
                <a:spcPct val="100000"/>
              </a:lnSpc>
              <a:spcBef>
                <a:spcPts val="100"/>
              </a:spcBef>
            </a:pPr>
            <a:r>
              <a:rPr lang="en-IN" sz="3200" dirty="0">
                <a:latin typeface="Times New Roman" panose="02020603050405020304" pitchFamily="18" charset="0"/>
                <a:cs typeface="Times New Roman" panose="02020603050405020304" pitchFamily="18" charset="0"/>
              </a:rPr>
              <a:t> Smt. U. Sahiti</a:t>
            </a:r>
            <a:endParaRPr sz="3200" dirty="0">
              <a:latin typeface="Times New Roman"/>
              <a:cs typeface="Times New Roman"/>
            </a:endParaRPr>
          </a:p>
        </p:txBody>
      </p:sp>
      <p:pic>
        <p:nvPicPr>
          <p:cNvPr id="2" name="Picture 1">
            <a:extLst>
              <a:ext uri="{FF2B5EF4-FFF2-40B4-BE49-F238E27FC236}">
                <a16:creationId xmlns:a16="http://schemas.microsoft.com/office/drawing/2014/main" id="{C07E8B42-180A-1423-B4B8-4801AD0811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246396"/>
            <a:ext cx="15697200" cy="1752600"/>
          </a:xfrm>
          <a:prstGeom prst="rect">
            <a:avLst/>
          </a:prstGeom>
        </p:spPr>
      </p:pic>
      <p:sp>
        <p:nvSpPr>
          <p:cNvPr id="3" name="object 5">
            <a:extLst>
              <a:ext uri="{FF2B5EF4-FFF2-40B4-BE49-F238E27FC236}">
                <a16:creationId xmlns:a16="http://schemas.microsoft.com/office/drawing/2014/main" id="{B6920DBA-3AFE-C64D-8F37-297C2B747CBE}"/>
              </a:ext>
            </a:extLst>
          </p:cNvPr>
          <p:cNvSpPr txBox="1"/>
          <p:nvPr/>
        </p:nvSpPr>
        <p:spPr>
          <a:xfrm>
            <a:off x="4168874" y="2085889"/>
            <a:ext cx="10483652" cy="567463"/>
          </a:xfrm>
          <a:prstGeom prst="rect">
            <a:avLst/>
          </a:prstGeom>
        </p:spPr>
        <p:txBody>
          <a:bodyPr vert="horz" wrap="square" lIns="0" tIns="13335" rIns="0" bIns="0" rtlCol="0">
            <a:spAutoFit/>
          </a:bodyPr>
          <a:lstStyle/>
          <a:p>
            <a:pPr marL="12700">
              <a:lnSpc>
                <a:spcPct val="100000"/>
              </a:lnSpc>
              <a:spcBef>
                <a:spcPts val="105"/>
              </a:spcBef>
            </a:pPr>
            <a:r>
              <a:rPr lang="en-US" sz="3600" b="1" dirty="0">
                <a:latin typeface="Times New Roman"/>
                <a:cs typeface="Times New Roman"/>
              </a:rPr>
              <a:t>BCA (DATA SCIENCE) VI SEM GROUP PROJECT</a:t>
            </a:r>
            <a:endParaRPr sz="3600" dirty="0">
              <a:latin typeface="Times New Roman"/>
              <a:cs typeface="Times New Roman"/>
            </a:endParaRPr>
          </a:p>
        </p:txBody>
      </p:sp>
      <p:sp>
        <p:nvSpPr>
          <p:cNvPr id="4" name="object 6">
            <a:extLst>
              <a:ext uri="{FF2B5EF4-FFF2-40B4-BE49-F238E27FC236}">
                <a16:creationId xmlns:a16="http://schemas.microsoft.com/office/drawing/2014/main" id="{B02489C9-0DA0-0F96-4372-C84E7DA68BA8}"/>
              </a:ext>
            </a:extLst>
          </p:cNvPr>
          <p:cNvSpPr txBox="1"/>
          <p:nvPr/>
        </p:nvSpPr>
        <p:spPr>
          <a:xfrm>
            <a:off x="9153330" y="9105900"/>
            <a:ext cx="8254829" cy="505267"/>
          </a:xfrm>
          <a:prstGeom prst="rect">
            <a:avLst/>
          </a:prstGeom>
        </p:spPr>
        <p:txBody>
          <a:bodyPr vert="horz" wrap="square" lIns="0" tIns="12700" rIns="0" bIns="0" rtlCol="0">
            <a:spAutoFit/>
          </a:bodyPr>
          <a:lstStyle/>
          <a:p>
            <a:pPr marL="12700" marR="5080" indent="34925" algn="ctr">
              <a:lnSpc>
                <a:spcPct val="100000"/>
              </a:lnSpc>
              <a:spcBef>
                <a:spcPts val="100"/>
              </a:spcBef>
            </a:pPr>
            <a:r>
              <a:rPr lang="en-IN" sz="3200" dirty="0">
                <a:latin typeface="Times New Roman"/>
                <a:cs typeface="Times New Roman"/>
              </a:rPr>
              <a:t>Department of Computer Applications (UG)</a:t>
            </a:r>
            <a:endParaRPr sz="3200" dirty="0">
              <a:latin typeface="Times New Roman"/>
              <a:cs typeface="Times New Roman"/>
            </a:endParaRPr>
          </a:p>
        </p:txBody>
      </p:sp>
      <p:sp>
        <p:nvSpPr>
          <p:cNvPr id="5" name="object 6">
            <a:extLst>
              <a:ext uri="{FF2B5EF4-FFF2-40B4-BE49-F238E27FC236}">
                <a16:creationId xmlns:a16="http://schemas.microsoft.com/office/drawing/2014/main" id="{9B4A0268-06D3-C5FB-F73C-69A38F0E2BAB}"/>
              </a:ext>
            </a:extLst>
          </p:cNvPr>
          <p:cNvSpPr txBox="1"/>
          <p:nvPr/>
        </p:nvSpPr>
        <p:spPr>
          <a:xfrm>
            <a:off x="11506200" y="8513740"/>
            <a:ext cx="3314700" cy="505267"/>
          </a:xfrm>
          <a:prstGeom prst="rect">
            <a:avLst/>
          </a:prstGeom>
        </p:spPr>
        <p:txBody>
          <a:bodyPr vert="horz" wrap="square" lIns="0" tIns="12700" rIns="0" bIns="0" rtlCol="0">
            <a:spAutoFit/>
          </a:bodyPr>
          <a:lstStyle/>
          <a:p>
            <a:pPr marL="12700" marR="5080" indent="34925" algn="ctr">
              <a:lnSpc>
                <a:spcPct val="100000"/>
              </a:lnSpc>
              <a:spcBef>
                <a:spcPts val="100"/>
              </a:spcBef>
            </a:pPr>
            <a:r>
              <a:rPr lang="en-IN" sz="3200" dirty="0">
                <a:latin typeface="Times New Roman"/>
                <a:cs typeface="Times New Roman"/>
              </a:rPr>
              <a:t>Assistant Professor</a:t>
            </a:r>
            <a:endParaRPr sz="3200" dirty="0">
              <a:latin typeface="Times New Roman"/>
              <a:cs typeface="Times New Roman"/>
            </a:endParaRPr>
          </a:p>
        </p:txBody>
      </p:sp>
    </p:spTree>
    <p:extLst>
      <p:ext uri="{BB962C8B-B14F-4D97-AF65-F5344CB8AC3E}">
        <p14:creationId xmlns:p14="http://schemas.microsoft.com/office/powerpoint/2010/main" val="1299903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sp>
      <p:grpSp>
        <p:nvGrpSpPr>
          <p:cNvPr id="3" name="Group 3"/>
          <p:cNvGrpSpPr/>
          <p:nvPr/>
        </p:nvGrpSpPr>
        <p:grpSpPr>
          <a:xfrm>
            <a:off x="1648200" y="1257300"/>
            <a:ext cx="15725400" cy="9052305"/>
            <a:chOff x="0" y="0"/>
            <a:chExt cx="1687521" cy="812800"/>
          </a:xfrm>
        </p:grpSpPr>
        <p:sp>
          <p:nvSpPr>
            <p:cNvPr id="4" name="Freeform 4"/>
            <p:cNvSpPr/>
            <p:nvPr/>
          </p:nvSpPr>
          <p:spPr>
            <a:xfrm>
              <a:off x="0" y="0"/>
              <a:ext cx="1687521" cy="812800"/>
            </a:xfrm>
            <a:custGeom>
              <a:avLst/>
              <a:gdLst/>
              <a:ahLst/>
              <a:cxnLst/>
              <a:rect l="l" t="t" r="r" b="b"/>
              <a:pathLst>
                <a:path w="1687521" h="812800">
                  <a:moveTo>
                    <a:pt x="0" y="0"/>
                  </a:moveTo>
                  <a:lnTo>
                    <a:pt x="1687521" y="0"/>
                  </a:lnTo>
                  <a:lnTo>
                    <a:pt x="1687521" y="812800"/>
                  </a:lnTo>
                  <a:lnTo>
                    <a:pt x="0" y="812800"/>
                  </a:lnTo>
                  <a:close/>
                </a:path>
              </a:pathLst>
            </a:custGeom>
            <a:solidFill>
              <a:srgbClr val="FEBA32"/>
            </a:solidFill>
          </p:spPr>
        </p:sp>
        <p:sp>
          <p:nvSpPr>
            <p:cNvPr id="5" name="TextBox 5"/>
            <p:cNvSpPr txBox="1"/>
            <p:nvPr/>
          </p:nvSpPr>
          <p:spPr>
            <a:xfrm>
              <a:off x="0" y="-95250"/>
              <a:ext cx="1687521" cy="908050"/>
            </a:xfrm>
            <a:prstGeom prst="rect">
              <a:avLst/>
            </a:prstGeom>
          </p:spPr>
          <p:txBody>
            <a:bodyPr lIns="50800" tIns="50800" rIns="50800" bIns="50800" rtlCol="0" anchor="ctr"/>
            <a:lstStyle/>
            <a:p>
              <a:pPr algn="ctr">
                <a:lnSpc>
                  <a:spcPts val="3213"/>
                </a:lnSpc>
              </a:pPr>
              <a:endParaRPr dirty="0"/>
            </a:p>
          </p:txBody>
        </p:sp>
      </p:grpSp>
      <p:grpSp>
        <p:nvGrpSpPr>
          <p:cNvPr id="6" name="Group 6"/>
          <p:cNvGrpSpPr/>
          <p:nvPr/>
        </p:nvGrpSpPr>
        <p:grpSpPr>
          <a:xfrm>
            <a:off x="381000" y="-266700"/>
            <a:ext cx="16427297" cy="10240817"/>
            <a:chOff x="0" y="-95250"/>
            <a:chExt cx="1697633" cy="908050"/>
          </a:xfrm>
        </p:grpSpPr>
        <p:sp>
          <p:nvSpPr>
            <p:cNvPr id="7" name="Freeform 7"/>
            <p:cNvSpPr/>
            <p:nvPr/>
          </p:nvSpPr>
          <p:spPr>
            <a:xfrm>
              <a:off x="0" y="0"/>
              <a:ext cx="1697633" cy="812800"/>
            </a:xfrm>
            <a:custGeom>
              <a:avLst/>
              <a:gdLst/>
              <a:ahLst/>
              <a:cxnLst/>
              <a:rect l="l" t="t" r="r" b="b"/>
              <a:pathLst>
                <a:path w="1697633" h="812800">
                  <a:moveTo>
                    <a:pt x="0" y="0"/>
                  </a:moveTo>
                  <a:lnTo>
                    <a:pt x="1697633" y="0"/>
                  </a:lnTo>
                  <a:lnTo>
                    <a:pt x="1697633" y="812800"/>
                  </a:lnTo>
                  <a:lnTo>
                    <a:pt x="0" y="812800"/>
                  </a:lnTo>
                  <a:close/>
                </a:path>
              </a:pathLst>
            </a:custGeom>
            <a:solidFill>
              <a:srgbClr val="FFFFFF"/>
            </a:solidFill>
          </p:spPr>
        </p:sp>
        <p:sp>
          <p:nvSpPr>
            <p:cNvPr id="8" name="TextBox 8"/>
            <p:cNvSpPr txBox="1"/>
            <p:nvPr/>
          </p:nvSpPr>
          <p:spPr>
            <a:xfrm>
              <a:off x="0" y="-95250"/>
              <a:ext cx="1697633" cy="908050"/>
            </a:xfrm>
            <a:prstGeom prst="rect">
              <a:avLst/>
            </a:prstGeom>
          </p:spPr>
          <p:txBody>
            <a:bodyPr lIns="50800" tIns="50800" rIns="50800" bIns="50800" rtlCol="0" anchor="ctr"/>
            <a:lstStyle/>
            <a:p>
              <a:pPr algn="ctr">
                <a:lnSpc>
                  <a:spcPts val="3213"/>
                </a:lnSpc>
              </a:pPr>
              <a:endParaRPr dirty="0"/>
            </a:p>
          </p:txBody>
        </p:sp>
      </p:grpSp>
      <p:pic>
        <p:nvPicPr>
          <p:cNvPr id="10" name="Picture 9">
            <a:extLst>
              <a:ext uri="{FF2B5EF4-FFF2-40B4-BE49-F238E27FC236}">
                <a16:creationId xmlns:a16="http://schemas.microsoft.com/office/drawing/2014/main" id="{81C2CC12-5676-E715-A145-7F61576133D6}"/>
              </a:ext>
            </a:extLst>
          </p:cNvPr>
          <p:cNvPicPr>
            <a:picLocks noChangeAspect="1"/>
          </p:cNvPicPr>
          <p:nvPr/>
        </p:nvPicPr>
        <p:blipFill>
          <a:blip r:embed="rId3"/>
          <a:stretch>
            <a:fillRect/>
          </a:stretch>
        </p:blipFill>
        <p:spPr>
          <a:xfrm>
            <a:off x="0" y="0"/>
            <a:ext cx="18288000" cy="10287000"/>
          </a:xfrm>
          <a:prstGeom prst="rect">
            <a:avLst/>
          </a:prstGeom>
        </p:spPr>
      </p:pic>
    </p:spTree>
    <p:extLst>
      <p:ext uri="{BB962C8B-B14F-4D97-AF65-F5344CB8AC3E}">
        <p14:creationId xmlns:p14="http://schemas.microsoft.com/office/powerpoint/2010/main" val="3803789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sp>
      <p:grpSp>
        <p:nvGrpSpPr>
          <p:cNvPr id="3" name="Group 3"/>
          <p:cNvGrpSpPr/>
          <p:nvPr/>
        </p:nvGrpSpPr>
        <p:grpSpPr>
          <a:xfrm>
            <a:off x="1648200" y="1257300"/>
            <a:ext cx="15725400" cy="9052305"/>
            <a:chOff x="0" y="0"/>
            <a:chExt cx="1687521" cy="812800"/>
          </a:xfrm>
        </p:grpSpPr>
        <p:sp>
          <p:nvSpPr>
            <p:cNvPr id="4" name="Freeform 4"/>
            <p:cNvSpPr/>
            <p:nvPr/>
          </p:nvSpPr>
          <p:spPr>
            <a:xfrm>
              <a:off x="0" y="0"/>
              <a:ext cx="1687521" cy="812800"/>
            </a:xfrm>
            <a:custGeom>
              <a:avLst/>
              <a:gdLst/>
              <a:ahLst/>
              <a:cxnLst/>
              <a:rect l="l" t="t" r="r" b="b"/>
              <a:pathLst>
                <a:path w="1687521" h="812800">
                  <a:moveTo>
                    <a:pt x="0" y="0"/>
                  </a:moveTo>
                  <a:lnTo>
                    <a:pt x="1687521" y="0"/>
                  </a:lnTo>
                  <a:lnTo>
                    <a:pt x="1687521" y="812800"/>
                  </a:lnTo>
                  <a:lnTo>
                    <a:pt x="0" y="812800"/>
                  </a:lnTo>
                  <a:close/>
                </a:path>
              </a:pathLst>
            </a:custGeom>
            <a:solidFill>
              <a:srgbClr val="FEBA32"/>
            </a:solidFill>
          </p:spPr>
        </p:sp>
        <p:sp>
          <p:nvSpPr>
            <p:cNvPr id="5" name="TextBox 5"/>
            <p:cNvSpPr txBox="1"/>
            <p:nvPr/>
          </p:nvSpPr>
          <p:spPr>
            <a:xfrm>
              <a:off x="0" y="-95250"/>
              <a:ext cx="1687521" cy="908050"/>
            </a:xfrm>
            <a:prstGeom prst="rect">
              <a:avLst/>
            </a:prstGeom>
          </p:spPr>
          <p:txBody>
            <a:bodyPr lIns="50800" tIns="50800" rIns="50800" bIns="50800" rtlCol="0" anchor="ctr"/>
            <a:lstStyle/>
            <a:p>
              <a:pPr algn="ctr">
                <a:lnSpc>
                  <a:spcPts val="3213"/>
                </a:lnSpc>
              </a:pPr>
              <a:endParaRPr dirty="0"/>
            </a:p>
          </p:txBody>
        </p:sp>
      </p:grpSp>
      <p:grpSp>
        <p:nvGrpSpPr>
          <p:cNvPr id="6" name="Group 6"/>
          <p:cNvGrpSpPr/>
          <p:nvPr/>
        </p:nvGrpSpPr>
        <p:grpSpPr>
          <a:xfrm>
            <a:off x="381000" y="-266700"/>
            <a:ext cx="16427297" cy="10240817"/>
            <a:chOff x="0" y="-95250"/>
            <a:chExt cx="1697633" cy="908050"/>
          </a:xfrm>
        </p:grpSpPr>
        <p:sp>
          <p:nvSpPr>
            <p:cNvPr id="7" name="Freeform 7"/>
            <p:cNvSpPr/>
            <p:nvPr/>
          </p:nvSpPr>
          <p:spPr>
            <a:xfrm>
              <a:off x="0" y="0"/>
              <a:ext cx="1697633" cy="812800"/>
            </a:xfrm>
            <a:custGeom>
              <a:avLst/>
              <a:gdLst/>
              <a:ahLst/>
              <a:cxnLst/>
              <a:rect l="l" t="t" r="r" b="b"/>
              <a:pathLst>
                <a:path w="1697633" h="812800">
                  <a:moveTo>
                    <a:pt x="0" y="0"/>
                  </a:moveTo>
                  <a:lnTo>
                    <a:pt x="1697633" y="0"/>
                  </a:lnTo>
                  <a:lnTo>
                    <a:pt x="1697633" y="812800"/>
                  </a:lnTo>
                  <a:lnTo>
                    <a:pt x="0" y="812800"/>
                  </a:lnTo>
                  <a:close/>
                </a:path>
              </a:pathLst>
            </a:custGeom>
            <a:solidFill>
              <a:srgbClr val="FFFFFF"/>
            </a:solidFill>
          </p:spPr>
        </p:sp>
        <p:sp>
          <p:nvSpPr>
            <p:cNvPr id="8" name="TextBox 8"/>
            <p:cNvSpPr txBox="1"/>
            <p:nvPr/>
          </p:nvSpPr>
          <p:spPr>
            <a:xfrm>
              <a:off x="0" y="-95250"/>
              <a:ext cx="1697633" cy="908050"/>
            </a:xfrm>
            <a:prstGeom prst="rect">
              <a:avLst/>
            </a:prstGeom>
          </p:spPr>
          <p:txBody>
            <a:bodyPr lIns="50800" tIns="50800" rIns="50800" bIns="50800" rtlCol="0" anchor="ctr"/>
            <a:lstStyle/>
            <a:p>
              <a:pPr algn="ctr">
                <a:lnSpc>
                  <a:spcPts val="3213"/>
                </a:lnSpc>
              </a:pPr>
              <a:endParaRPr dirty="0"/>
            </a:p>
          </p:txBody>
        </p:sp>
      </p:grpSp>
      <p:pic>
        <p:nvPicPr>
          <p:cNvPr id="10" name="Picture 9">
            <a:extLst>
              <a:ext uri="{FF2B5EF4-FFF2-40B4-BE49-F238E27FC236}">
                <a16:creationId xmlns:a16="http://schemas.microsoft.com/office/drawing/2014/main" id="{A792B3A9-DAFB-847A-AB5C-2772ECDA978A}"/>
              </a:ext>
            </a:extLst>
          </p:cNvPr>
          <p:cNvPicPr>
            <a:picLocks noChangeAspect="1"/>
          </p:cNvPicPr>
          <p:nvPr/>
        </p:nvPicPr>
        <p:blipFill>
          <a:blip r:embed="rId3"/>
          <a:stretch>
            <a:fillRect/>
          </a:stretch>
        </p:blipFill>
        <p:spPr>
          <a:xfrm>
            <a:off x="0" y="0"/>
            <a:ext cx="18288000" cy="10287000"/>
          </a:xfrm>
          <a:prstGeom prst="rect">
            <a:avLst/>
          </a:prstGeom>
        </p:spPr>
      </p:pic>
    </p:spTree>
    <p:extLst>
      <p:ext uri="{BB962C8B-B14F-4D97-AF65-F5344CB8AC3E}">
        <p14:creationId xmlns:p14="http://schemas.microsoft.com/office/powerpoint/2010/main" val="1279956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sp>
      <p:grpSp>
        <p:nvGrpSpPr>
          <p:cNvPr id="3" name="Group 3"/>
          <p:cNvGrpSpPr/>
          <p:nvPr/>
        </p:nvGrpSpPr>
        <p:grpSpPr>
          <a:xfrm>
            <a:off x="1648200" y="1257300"/>
            <a:ext cx="15725400" cy="9052305"/>
            <a:chOff x="0" y="0"/>
            <a:chExt cx="1687521" cy="812800"/>
          </a:xfrm>
        </p:grpSpPr>
        <p:sp>
          <p:nvSpPr>
            <p:cNvPr id="4" name="Freeform 4"/>
            <p:cNvSpPr/>
            <p:nvPr/>
          </p:nvSpPr>
          <p:spPr>
            <a:xfrm>
              <a:off x="0" y="0"/>
              <a:ext cx="1687521" cy="812800"/>
            </a:xfrm>
            <a:custGeom>
              <a:avLst/>
              <a:gdLst/>
              <a:ahLst/>
              <a:cxnLst/>
              <a:rect l="l" t="t" r="r" b="b"/>
              <a:pathLst>
                <a:path w="1687521" h="812800">
                  <a:moveTo>
                    <a:pt x="0" y="0"/>
                  </a:moveTo>
                  <a:lnTo>
                    <a:pt x="1687521" y="0"/>
                  </a:lnTo>
                  <a:lnTo>
                    <a:pt x="1687521" y="812800"/>
                  </a:lnTo>
                  <a:lnTo>
                    <a:pt x="0" y="812800"/>
                  </a:lnTo>
                  <a:close/>
                </a:path>
              </a:pathLst>
            </a:custGeom>
            <a:solidFill>
              <a:srgbClr val="FEBA32"/>
            </a:solidFill>
          </p:spPr>
        </p:sp>
        <p:sp>
          <p:nvSpPr>
            <p:cNvPr id="5" name="TextBox 5"/>
            <p:cNvSpPr txBox="1"/>
            <p:nvPr/>
          </p:nvSpPr>
          <p:spPr>
            <a:xfrm>
              <a:off x="0" y="-95250"/>
              <a:ext cx="1687521" cy="908050"/>
            </a:xfrm>
            <a:prstGeom prst="rect">
              <a:avLst/>
            </a:prstGeom>
          </p:spPr>
          <p:txBody>
            <a:bodyPr lIns="50800" tIns="50800" rIns="50800" bIns="50800" rtlCol="0" anchor="ctr"/>
            <a:lstStyle/>
            <a:p>
              <a:pPr algn="ctr">
                <a:lnSpc>
                  <a:spcPts val="3213"/>
                </a:lnSpc>
              </a:pPr>
              <a:endParaRPr dirty="0"/>
            </a:p>
          </p:txBody>
        </p:sp>
      </p:grpSp>
      <p:grpSp>
        <p:nvGrpSpPr>
          <p:cNvPr id="6" name="Group 6"/>
          <p:cNvGrpSpPr/>
          <p:nvPr/>
        </p:nvGrpSpPr>
        <p:grpSpPr>
          <a:xfrm>
            <a:off x="381000" y="-266700"/>
            <a:ext cx="16427297" cy="10240817"/>
            <a:chOff x="0" y="-95250"/>
            <a:chExt cx="1697633" cy="908050"/>
          </a:xfrm>
        </p:grpSpPr>
        <p:sp>
          <p:nvSpPr>
            <p:cNvPr id="7" name="Freeform 7"/>
            <p:cNvSpPr/>
            <p:nvPr/>
          </p:nvSpPr>
          <p:spPr>
            <a:xfrm>
              <a:off x="0" y="0"/>
              <a:ext cx="1697633" cy="812800"/>
            </a:xfrm>
            <a:custGeom>
              <a:avLst/>
              <a:gdLst/>
              <a:ahLst/>
              <a:cxnLst/>
              <a:rect l="l" t="t" r="r" b="b"/>
              <a:pathLst>
                <a:path w="1697633" h="812800">
                  <a:moveTo>
                    <a:pt x="0" y="0"/>
                  </a:moveTo>
                  <a:lnTo>
                    <a:pt x="1697633" y="0"/>
                  </a:lnTo>
                  <a:lnTo>
                    <a:pt x="1697633" y="812800"/>
                  </a:lnTo>
                  <a:lnTo>
                    <a:pt x="0" y="812800"/>
                  </a:lnTo>
                  <a:close/>
                </a:path>
              </a:pathLst>
            </a:custGeom>
            <a:solidFill>
              <a:srgbClr val="FFFFFF"/>
            </a:solidFill>
          </p:spPr>
        </p:sp>
        <p:sp>
          <p:nvSpPr>
            <p:cNvPr id="8" name="TextBox 8"/>
            <p:cNvSpPr txBox="1"/>
            <p:nvPr/>
          </p:nvSpPr>
          <p:spPr>
            <a:xfrm>
              <a:off x="0" y="-95250"/>
              <a:ext cx="1697633" cy="908050"/>
            </a:xfrm>
            <a:prstGeom prst="rect">
              <a:avLst/>
            </a:prstGeom>
          </p:spPr>
          <p:txBody>
            <a:bodyPr lIns="50800" tIns="50800" rIns="50800" bIns="50800" rtlCol="0" anchor="ctr"/>
            <a:lstStyle/>
            <a:p>
              <a:pPr algn="ctr">
                <a:lnSpc>
                  <a:spcPts val="3213"/>
                </a:lnSpc>
              </a:pPr>
              <a:endParaRPr dirty="0"/>
            </a:p>
          </p:txBody>
        </p:sp>
      </p:grpSp>
      <p:pic>
        <p:nvPicPr>
          <p:cNvPr id="10" name="Picture 9">
            <a:extLst>
              <a:ext uri="{FF2B5EF4-FFF2-40B4-BE49-F238E27FC236}">
                <a16:creationId xmlns:a16="http://schemas.microsoft.com/office/drawing/2014/main" id="{2AF8462F-982D-1152-8399-F800BD5A7612}"/>
              </a:ext>
            </a:extLst>
          </p:cNvPr>
          <p:cNvPicPr>
            <a:picLocks noChangeAspect="1"/>
          </p:cNvPicPr>
          <p:nvPr/>
        </p:nvPicPr>
        <p:blipFill>
          <a:blip r:embed="rId3"/>
          <a:stretch>
            <a:fillRect/>
          </a:stretch>
        </p:blipFill>
        <p:spPr>
          <a:xfrm>
            <a:off x="0" y="0"/>
            <a:ext cx="18288000" cy="10287000"/>
          </a:xfrm>
          <a:prstGeom prst="rect">
            <a:avLst/>
          </a:prstGeom>
        </p:spPr>
      </p:pic>
    </p:spTree>
    <p:extLst>
      <p:ext uri="{BB962C8B-B14F-4D97-AF65-F5344CB8AC3E}">
        <p14:creationId xmlns:p14="http://schemas.microsoft.com/office/powerpoint/2010/main" val="2294659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sp>
      <p:grpSp>
        <p:nvGrpSpPr>
          <p:cNvPr id="3" name="Group 3"/>
          <p:cNvGrpSpPr/>
          <p:nvPr/>
        </p:nvGrpSpPr>
        <p:grpSpPr>
          <a:xfrm>
            <a:off x="1648200" y="1257300"/>
            <a:ext cx="15725400" cy="9052305"/>
            <a:chOff x="0" y="0"/>
            <a:chExt cx="1687521" cy="812800"/>
          </a:xfrm>
        </p:grpSpPr>
        <p:sp>
          <p:nvSpPr>
            <p:cNvPr id="4" name="Freeform 4"/>
            <p:cNvSpPr/>
            <p:nvPr/>
          </p:nvSpPr>
          <p:spPr>
            <a:xfrm>
              <a:off x="0" y="0"/>
              <a:ext cx="1687521" cy="812800"/>
            </a:xfrm>
            <a:custGeom>
              <a:avLst/>
              <a:gdLst/>
              <a:ahLst/>
              <a:cxnLst/>
              <a:rect l="l" t="t" r="r" b="b"/>
              <a:pathLst>
                <a:path w="1687521" h="812800">
                  <a:moveTo>
                    <a:pt x="0" y="0"/>
                  </a:moveTo>
                  <a:lnTo>
                    <a:pt x="1687521" y="0"/>
                  </a:lnTo>
                  <a:lnTo>
                    <a:pt x="1687521" y="812800"/>
                  </a:lnTo>
                  <a:lnTo>
                    <a:pt x="0" y="812800"/>
                  </a:lnTo>
                  <a:close/>
                </a:path>
              </a:pathLst>
            </a:custGeom>
            <a:solidFill>
              <a:srgbClr val="FEBA32"/>
            </a:solidFill>
          </p:spPr>
        </p:sp>
        <p:sp>
          <p:nvSpPr>
            <p:cNvPr id="5" name="TextBox 5"/>
            <p:cNvSpPr txBox="1"/>
            <p:nvPr/>
          </p:nvSpPr>
          <p:spPr>
            <a:xfrm>
              <a:off x="0" y="-95250"/>
              <a:ext cx="1687521" cy="908050"/>
            </a:xfrm>
            <a:prstGeom prst="rect">
              <a:avLst/>
            </a:prstGeom>
          </p:spPr>
          <p:txBody>
            <a:bodyPr lIns="50800" tIns="50800" rIns="50800" bIns="50800" rtlCol="0" anchor="ctr"/>
            <a:lstStyle/>
            <a:p>
              <a:pPr algn="ctr">
                <a:lnSpc>
                  <a:spcPts val="3213"/>
                </a:lnSpc>
              </a:pPr>
              <a:endParaRPr dirty="0"/>
            </a:p>
          </p:txBody>
        </p:sp>
      </p:grpSp>
      <p:grpSp>
        <p:nvGrpSpPr>
          <p:cNvPr id="6" name="Group 6"/>
          <p:cNvGrpSpPr/>
          <p:nvPr/>
        </p:nvGrpSpPr>
        <p:grpSpPr>
          <a:xfrm>
            <a:off x="381000" y="-266700"/>
            <a:ext cx="16427297" cy="10240817"/>
            <a:chOff x="0" y="-95250"/>
            <a:chExt cx="1697633" cy="908050"/>
          </a:xfrm>
        </p:grpSpPr>
        <p:sp>
          <p:nvSpPr>
            <p:cNvPr id="7" name="Freeform 7"/>
            <p:cNvSpPr/>
            <p:nvPr/>
          </p:nvSpPr>
          <p:spPr>
            <a:xfrm>
              <a:off x="0" y="0"/>
              <a:ext cx="1697633" cy="812800"/>
            </a:xfrm>
            <a:custGeom>
              <a:avLst/>
              <a:gdLst/>
              <a:ahLst/>
              <a:cxnLst/>
              <a:rect l="l" t="t" r="r" b="b"/>
              <a:pathLst>
                <a:path w="1697633" h="812800">
                  <a:moveTo>
                    <a:pt x="0" y="0"/>
                  </a:moveTo>
                  <a:lnTo>
                    <a:pt x="1697633" y="0"/>
                  </a:lnTo>
                  <a:lnTo>
                    <a:pt x="1697633" y="812800"/>
                  </a:lnTo>
                  <a:lnTo>
                    <a:pt x="0" y="812800"/>
                  </a:lnTo>
                  <a:close/>
                </a:path>
              </a:pathLst>
            </a:custGeom>
            <a:solidFill>
              <a:srgbClr val="FFFFFF"/>
            </a:solidFill>
          </p:spPr>
        </p:sp>
        <p:sp>
          <p:nvSpPr>
            <p:cNvPr id="8" name="TextBox 8"/>
            <p:cNvSpPr txBox="1"/>
            <p:nvPr/>
          </p:nvSpPr>
          <p:spPr>
            <a:xfrm>
              <a:off x="0" y="-95250"/>
              <a:ext cx="1697633" cy="908050"/>
            </a:xfrm>
            <a:prstGeom prst="rect">
              <a:avLst/>
            </a:prstGeom>
          </p:spPr>
          <p:txBody>
            <a:bodyPr lIns="50800" tIns="50800" rIns="50800" bIns="50800" rtlCol="0" anchor="ctr"/>
            <a:lstStyle/>
            <a:p>
              <a:pPr algn="ctr">
                <a:lnSpc>
                  <a:spcPts val="3213"/>
                </a:lnSpc>
              </a:pPr>
              <a:endParaRPr dirty="0"/>
            </a:p>
          </p:txBody>
        </p:sp>
      </p:grpSp>
      <p:pic>
        <p:nvPicPr>
          <p:cNvPr id="10" name="Picture 9">
            <a:extLst>
              <a:ext uri="{FF2B5EF4-FFF2-40B4-BE49-F238E27FC236}">
                <a16:creationId xmlns:a16="http://schemas.microsoft.com/office/drawing/2014/main" id="{8D37393A-26FE-EEC9-07D5-FCCA06AEADD9}"/>
              </a:ext>
            </a:extLst>
          </p:cNvPr>
          <p:cNvPicPr>
            <a:picLocks noChangeAspect="1"/>
          </p:cNvPicPr>
          <p:nvPr/>
        </p:nvPicPr>
        <p:blipFill>
          <a:blip r:embed="rId3"/>
          <a:stretch>
            <a:fillRect/>
          </a:stretch>
        </p:blipFill>
        <p:spPr>
          <a:xfrm>
            <a:off x="0" y="0"/>
            <a:ext cx="18288000" cy="10287000"/>
          </a:xfrm>
          <a:prstGeom prst="rect">
            <a:avLst/>
          </a:prstGeom>
        </p:spPr>
      </p:pic>
    </p:spTree>
    <p:extLst>
      <p:ext uri="{BB962C8B-B14F-4D97-AF65-F5344CB8AC3E}">
        <p14:creationId xmlns:p14="http://schemas.microsoft.com/office/powerpoint/2010/main" val="2184146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sp>
      <p:grpSp>
        <p:nvGrpSpPr>
          <p:cNvPr id="3" name="Group 3"/>
          <p:cNvGrpSpPr/>
          <p:nvPr/>
        </p:nvGrpSpPr>
        <p:grpSpPr>
          <a:xfrm>
            <a:off x="1648200" y="1257300"/>
            <a:ext cx="15725400" cy="9052305"/>
            <a:chOff x="0" y="0"/>
            <a:chExt cx="1687521" cy="812800"/>
          </a:xfrm>
        </p:grpSpPr>
        <p:sp>
          <p:nvSpPr>
            <p:cNvPr id="4" name="Freeform 4"/>
            <p:cNvSpPr/>
            <p:nvPr/>
          </p:nvSpPr>
          <p:spPr>
            <a:xfrm>
              <a:off x="0" y="0"/>
              <a:ext cx="1687521" cy="812800"/>
            </a:xfrm>
            <a:custGeom>
              <a:avLst/>
              <a:gdLst/>
              <a:ahLst/>
              <a:cxnLst/>
              <a:rect l="l" t="t" r="r" b="b"/>
              <a:pathLst>
                <a:path w="1687521" h="812800">
                  <a:moveTo>
                    <a:pt x="0" y="0"/>
                  </a:moveTo>
                  <a:lnTo>
                    <a:pt x="1687521" y="0"/>
                  </a:lnTo>
                  <a:lnTo>
                    <a:pt x="1687521" y="812800"/>
                  </a:lnTo>
                  <a:lnTo>
                    <a:pt x="0" y="812800"/>
                  </a:lnTo>
                  <a:close/>
                </a:path>
              </a:pathLst>
            </a:custGeom>
            <a:solidFill>
              <a:srgbClr val="FEBA32"/>
            </a:solidFill>
          </p:spPr>
        </p:sp>
        <p:sp>
          <p:nvSpPr>
            <p:cNvPr id="5" name="TextBox 5"/>
            <p:cNvSpPr txBox="1"/>
            <p:nvPr/>
          </p:nvSpPr>
          <p:spPr>
            <a:xfrm>
              <a:off x="0" y="-95250"/>
              <a:ext cx="1687521" cy="908050"/>
            </a:xfrm>
            <a:prstGeom prst="rect">
              <a:avLst/>
            </a:prstGeom>
          </p:spPr>
          <p:txBody>
            <a:bodyPr lIns="50800" tIns="50800" rIns="50800" bIns="50800" rtlCol="0" anchor="ctr"/>
            <a:lstStyle/>
            <a:p>
              <a:pPr algn="ctr">
                <a:lnSpc>
                  <a:spcPts val="3213"/>
                </a:lnSpc>
              </a:pPr>
              <a:endParaRPr dirty="0"/>
            </a:p>
          </p:txBody>
        </p:sp>
      </p:grpSp>
      <p:grpSp>
        <p:nvGrpSpPr>
          <p:cNvPr id="6" name="Group 6"/>
          <p:cNvGrpSpPr/>
          <p:nvPr/>
        </p:nvGrpSpPr>
        <p:grpSpPr>
          <a:xfrm>
            <a:off x="381000" y="-266700"/>
            <a:ext cx="16427297" cy="10240817"/>
            <a:chOff x="0" y="-95250"/>
            <a:chExt cx="1697633" cy="908050"/>
          </a:xfrm>
        </p:grpSpPr>
        <p:sp>
          <p:nvSpPr>
            <p:cNvPr id="7" name="Freeform 7"/>
            <p:cNvSpPr/>
            <p:nvPr/>
          </p:nvSpPr>
          <p:spPr>
            <a:xfrm>
              <a:off x="0" y="0"/>
              <a:ext cx="1697633" cy="812800"/>
            </a:xfrm>
            <a:custGeom>
              <a:avLst/>
              <a:gdLst/>
              <a:ahLst/>
              <a:cxnLst/>
              <a:rect l="l" t="t" r="r" b="b"/>
              <a:pathLst>
                <a:path w="1697633" h="812800">
                  <a:moveTo>
                    <a:pt x="0" y="0"/>
                  </a:moveTo>
                  <a:lnTo>
                    <a:pt x="1697633" y="0"/>
                  </a:lnTo>
                  <a:lnTo>
                    <a:pt x="1697633" y="812800"/>
                  </a:lnTo>
                  <a:lnTo>
                    <a:pt x="0" y="812800"/>
                  </a:lnTo>
                  <a:close/>
                </a:path>
              </a:pathLst>
            </a:custGeom>
            <a:solidFill>
              <a:srgbClr val="FFFFFF"/>
            </a:solidFill>
          </p:spPr>
        </p:sp>
        <p:sp>
          <p:nvSpPr>
            <p:cNvPr id="8" name="TextBox 8"/>
            <p:cNvSpPr txBox="1"/>
            <p:nvPr/>
          </p:nvSpPr>
          <p:spPr>
            <a:xfrm>
              <a:off x="0" y="-95250"/>
              <a:ext cx="1697633" cy="908050"/>
            </a:xfrm>
            <a:prstGeom prst="rect">
              <a:avLst/>
            </a:prstGeom>
          </p:spPr>
          <p:txBody>
            <a:bodyPr lIns="50800" tIns="50800" rIns="50800" bIns="50800" rtlCol="0" anchor="ctr"/>
            <a:lstStyle/>
            <a:p>
              <a:pPr algn="ctr">
                <a:lnSpc>
                  <a:spcPts val="3213"/>
                </a:lnSpc>
              </a:pPr>
              <a:endParaRPr dirty="0"/>
            </a:p>
          </p:txBody>
        </p:sp>
      </p:grpSp>
      <p:pic>
        <p:nvPicPr>
          <p:cNvPr id="10" name="Picture 9">
            <a:extLst>
              <a:ext uri="{FF2B5EF4-FFF2-40B4-BE49-F238E27FC236}">
                <a16:creationId xmlns:a16="http://schemas.microsoft.com/office/drawing/2014/main" id="{0077D09D-4600-AD41-C5B2-604941959C33}"/>
              </a:ext>
            </a:extLst>
          </p:cNvPr>
          <p:cNvPicPr>
            <a:picLocks noChangeAspect="1"/>
          </p:cNvPicPr>
          <p:nvPr/>
        </p:nvPicPr>
        <p:blipFill>
          <a:blip r:embed="rId3"/>
          <a:stretch>
            <a:fillRect/>
          </a:stretch>
        </p:blipFill>
        <p:spPr>
          <a:xfrm>
            <a:off x="0" y="0"/>
            <a:ext cx="18288000" cy="10287000"/>
          </a:xfrm>
          <a:prstGeom prst="rect">
            <a:avLst/>
          </a:prstGeom>
        </p:spPr>
      </p:pic>
    </p:spTree>
    <p:extLst>
      <p:ext uri="{BB962C8B-B14F-4D97-AF65-F5344CB8AC3E}">
        <p14:creationId xmlns:p14="http://schemas.microsoft.com/office/powerpoint/2010/main" val="42763607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sp>
      <p:grpSp>
        <p:nvGrpSpPr>
          <p:cNvPr id="3" name="Group 3"/>
          <p:cNvGrpSpPr/>
          <p:nvPr/>
        </p:nvGrpSpPr>
        <p:grpSpPr>
          <a:xfrm>
            <a:off x="1648200" y="1257300"/>
            <a:ext cx="15725400" cy="9052305"/>
            <a:chOff x="0" y="0"/>
            <a:chExt cx="1687521" cy="812800"/>
          </a:xfrm>
        </p:grpSpPr>
        <p:sp>
          <p:nvSpPr>
            <p:cNvPr id="4" name="Freeform 4"/>
            <p:cNvSpPr/>
            <p:nvPr/>
          </p:nvSpPr>
          <p:spPr>
            <a:xfrm>
              <a:off x="0" y="0"/>
              <a:ext cx="1687521" cy="812800"/>
            </a:xfrm>
            <a:custGeom>
              <a:avLst/>
              <a:gdLst/>
              <a:ahLst/>
              <a:cxnLst/>
              <a:rect l="l" t="t" r="r" b="b"/>
              <a:pathLst>
                <a:path w="1687521" h="812800">
                  <a:moveTo>
                    <a:pt x="0" y="0"/>
                  </a:moveTo>
                  <a:lnTo>
                    <a:pt x="1687521" y="0"/>
                  </a:lnTo>
                  <a:lnTo>
                    <a:pt x="1687521" y="812800"/>
                  </a:lnTo>
                  <a:lnTo>
                    <a:pt x="0" y="812800"/>
                  </a:lnTo>
                  <a:close/>
                </a:path>
              </a:pathLst>
            </a:custGeom>
            <a:solidFill>
              <a:srgbClr val="FEBA32"/>
            </a:solidFill>
          </p:spPr>
        </p:sp>
        <p:sp>
          <p:nvSpPr>
            <p:cNvPr id="5" name="TextBox 5"/>
            <p:cNvSpPr txBox="1"/>
            <p:nvPr/>
          </p:nvSpPr>
          <p:spPr>
            <a:xfrm>
              <a:off x="0" y="-95250"/>
              <a:ext cx="1687521" cy="908050"/>
            </a:xfrm>
            <a:prstGeom prst="rect">
              <a:avLst/>
            </a:prstGeom>
          </p:spPr>
          <p:txBody>
            <a:bodyPr lIns="50800" tIns="50800" rIns="50800" bIns="50800" rtlCol="0" anchor="ctr"/>
            <a:lstStyle/>
            <a:p>
              <a:pPr algn="ctr">
                <a:lnSpc>
                  <a:spcPts val="3213"/>
                </a:lnSpc>
              </a:pPr>
              <a:endParaRPr dirty="0"/>
            </a:p>
          </p:txBody>
        </p:sp>
      </p:grpSp>
      <p:grpSp>
        <p:nvGrpSpPr>
          <p:cNvPr id="6" name="Group 6"/>
          <p:cNvGrpSpPr/>
          <p:nvPr/>
        </p:nvGrpSpPr>
        <p:grpSpPr>
          <a:xfrm>
            <a:off x="381000" y="-266700"/>
            <a:ext cx="16427297" cy="10240817"/>
            <a:chOff x="0" y="-95250"/>
            <a:chExt cx="1697633" cy="908050"/>
          </a:xfrm>
        </p:grpSpPr>
        <p:sp>
          <p:nvSpPr>
            <p:cNvPr id="7" name="Freeform 7"/>
            <p:cNvSpPr/>
            <p:nvPr/>
          </p:nvSpPr>
          <p:spPr>
            <a:xfrm>
              <a:off x="0" y="0"/>
              <a:ext cx="1697633" cy="812800"/>
            </a:xfrm>
            <a:custGeom>
              <a:avLst/>
              <a:gdLst/>
              <a:ahLst/>
              <a:cxnLst/>
              <a:rect l="l" t="t" r="r" b="b"/>
              <a:pathLst>
                <a:path w="1697633" h="812800">
                  <a:moveTo>
                    <a:pt x="0" y="0"/>
                  </a:moveTo>
                  <a:lnTo>
                    <a:pt x="1697633" y="0"/>
                  </a:lnTo>
                  <a:lnTo>
                    <a:pt x="1697633" y="812800"/>
                  </a:lnTo>
                  <a:lnTo>
                    <a:pt x="0" y="812800"/>
                  </a:lnTo>
                  <a:close/>
                </a:path>
              </a:pathLst>
            </a:custGeom>
            <a:solidFill>
              <a:srgbClr val="FFFFFF"/>
            </a:solidFill>
          </p:spPr>
        </p:sp>
        <p:sp>
          <p:nvSpPr>
            <p:cNvPr id="8" name="TextBox 8"/>
            <p:cNvSpPr txBox="1"/>
            <p:nvPr/>
          </p:nvSpPr>
          <p:spPr>
            <a:xfrm>
              <a:off x="0" y="-95250"/>
              <a:ext cx="1697633" cy="908050"/>
            </a:xfrm>
            <a:prstGeom prst="rect">
              <a:avLst/>
            </a:prstGeom>
          </p:spPr>
          <p:txBody>
            <a:bodyPr lIns="50800" tIns="50800" rIns="50800" bIns="50800" rtlCol="0" anchor="ctr"/>
            <a:lstStyle/>
            <a:p>
              <a:pPr algn="ctr">
                <a:lnSpc>
                  <a:spcPts val="3213"/>
                </a:lnSpc>
              </a:pPr>
              <a:endParaRPr dirty="0"/>
            </a:p>
          </p:txBody>
        </p:sp>
      </p:grpSp>
      <p:pic>
        <p:nvPicPr>
          <p:cNvPr id="10" name="Picture 9">
            <a:extLst>
              <a:ext uri="{FF2B5EF4-FFF2-40B4-BE49-F238E27FC236}">
                <a16:creationId xmlns:a16="http://schemas.microsoft.com/office/drawing/2014/main" id="{067204B1-2E50-A41B-2550-FBED4BAF594F}"/>
              </a:ext>
            </a:extLst>
          </p:cNvPr>
          <p:cNvPicPr>
            <a:picLocks noChangeAspect="1"/>
          </p:cNvPicPr>
          <p:nvPr/>
        </p:nvPicPr>
        <p:blipFill>
          <a:blip r:embed="rId3"/>
          <a:stretch>
            <a:fillRect/>
          </a:stretch>
        </p:blipFill>
        <p:spPr>
          <a:xfrm>
            <a:off x="0" y="0"/>
            <a:ext cx="18288000" cy="10287000"/>
          </a:xfrm>
          <a:prstGeom prst="rect">
            <a:avLst/>
          </a:prstGeom>
        </p:spPr>
      </p:pic>
    </p:spTree>
    <p:extLst>
      <p:ext uri="{BB962C8B-B14F-4D97-AF65-F5344CB8AC3E}">
        <p14:creationId xmlns:p14="http://schemas.microsoft.com/office/powerpoint/2010/main" val="211426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sp>
      <p:grpSp>
        <p:nvGrpSpPr>
          <p:cNvPr id="3" name="Group 3"/>
          <p:cNvGrpSpPr/>
          <p:nvPr/>
        </p:nvGrpSpPr>
        <p:grpSpPr>
          <a:xfrm>
            <a:off x="1648200" y="1257300"/>
            <a:ext cx="15725400" cy="9052305"/>
            <a:chOff x="0" y="0"/>
            <a:chExt cx="1687521" cy="812800"/>
          </a:xfrm>
        </p:grpSpPr>
        <p:sp>
          <p:nvSpPr>
            <p:cNvPr id="4" name="Freeform 4"/>
            <p:cNvSpPr/>
            <p:nvPr/>
          </p:nvSpPr>
          <p:spPr>
            <a:xfrm>
              <a:off x="0" y="0"/>
              <a:ext cx="1687521" cy="812800"/>
            </a:xfrm>
            <a:custGeom>
              <a:avLst/>
              <a:gdLst/>
              <a:ahLst/>
              <a:cxnLst/>
              <a:rect l="l" t="t" r="r" b="b"/>
              <a:pathLst>
                <a:path w="1687521" h="812800">
                  <a:moveTo>
                    <a:pt x="0" y="0"/>
                  </a:moveTo>
                  <a:lnTo>
                    <a:pt x="1687521" y="0"/>
                  </a:lnTo>
                  <a:lnTo>
                    <a:pt x="1687521" y="812800"/>
                  </a:lnTo>
                  <a:lnTo>
                    <a:pt x="0" y="812800"/>
                  </a:lnTo>
                  <a:close/>
                </a:path>
              </a:pathLst>
            </a:custGeom>
            <a:solidFill>
              <a:srgbClr val="FEBA32"/>
            </a:solidFill>
          </p:spPr>
        </p:sp>
        <p:sp>
          <p:nvSpPr>
            <p:cNvPr id="5" name="TextBox 5"/>
            <p:cNvSpPr txBox="1"/>
            <p:nvPr/>
          </p:nvSpPr>
          <p:spPr>
            <a:xfrm>
              <a:off x="0" y="-95250"/>
              <a:ext cx="1687521" cy="908050"/>
            </a:xfrm>
            <a:prstGeom prst="rect">
              <a:avLst/>
            </a:prstGeom>
          </p:spPr>
          <p:txBody>
            <a:bodyPr lIns="50800" tIns="50800" rIns="50800" bIns="50800" rtlCol="0" anchor="ctr"/>
            <a:lstStyle/>
            <a:p>
              <a:pPr algn="ctr">
                <a:lnSpc>
                  <a:spcPts val="3213"/>
                </a:lnSpc>
              </a:pPr>
              <a:endParaRPr dirty="0"/>
            </a:p>
          </p:txBody>
        </p:sp>
      </p:grpSp>
      <p:grpSp>
        <p:nvGrpSpPr>
          <p:cNvPr id="6" name="Group 6"/>
          <p:cNvGrpSpPr/>
          <p:nvPr/>
        </p:nvGrpSpPr>
        <p:grpSpPr>
          <a:xfrm>
            <a:off x="381000" y="-266700"/>
            <a:ext cx="16427297" cy="10240817"/>
            <a:chOff x="0" y="-95250"/>
            <a:chExt cx="1697633" cy="908050"/>
          </a:xfrm>
        </p:grpSpPr>
        <p:sp>
          <p:nvSpPr>
            <p:cNvPr id="7" name="Freeform 7"/>
            <p:cNvSpPr/>
            <p:nvPr/>
          </p:nvSpPr>
          <p:spPr>
            <a:xfrm>
              <a:off x="0" y="0"/>
              <a:ext cx="1697633" cy="812800"/>
            </a:xfrm>
            <a:custGeom>
              <a:avLst/>
              <a:gdLst/>
              <a:ahLst/>
              <a:cxnLst/>
              <a:rect l="l" t="t" r="r" b="b"/>
              <a:pathLst>
                <a:path w="1697633" h="812800">
                  <a:moveTo>
                    <a:pt x="0" y="0"/>
                  </a:moveTo>
                  <a:lnTo>
                    <a:pt x="1697633" y="0"/>
                  </a:lnTo>
                  <a:lnTo>
                    <a:pt x="1697633" y="812800"/>
                  </a:lnTo>
                  <a:lnTo>
                    <a:pt x="0" y="812800"/>
                  </a:lnTo>
                  <a:close/>
                </a:path>
              </a:pathLst>
            </a:custGeom>
            <a:solidFill>
              <a:srgbClr val="FFFFFF"/>
            </a:solidFill>
          </p:spPr>
        </p:sp>
        <p:sp>
          <p:nvSpPr>
            <p:cNvPr id="8" name="TextBox 8"/>
            <p:cNvSpPr txBox="1"/>
            <p:nvPr/>
          </p:nvSpPr>
          <p:spPr>
            <a:xfrm>
              <a:off x="0" y="-95250"/>
              <a:ext cx="1697633" cy="908050"/>
            </a:xfrm>
            <a:prstGeom prst="rect">
              <a:avLst/>
            </a:prstGeom>
          </p:spPr>
          <p:txBody>
            <a:bodyPr lIns="50800" tIns="50800" rIns="50800" bIns="50800" rtlCol="0" anchor="ctr"/>
            <a:lstStyle/>
            <a:p>
              <a:pPr algn="ctr">
                <a:lnSpc>
                  <a:spcPts val="3213"/>
                </a:lnSpc>
              </a:pPr>
              <a:endParaRPr dirty="0"/>
            </a:p>
          </p:txBody>
        </p:sp>
      </p:grpSp>
      <p:pic>
        <p:nvPicPr>
          <p:cNvPr id="10" name="Picture 9">
            <a:extLst>
              <a:ext uri="{FF2B5EF4-FFF2-40B4-BE49-F238E27FC236}">
                <a16:creationId xmlns:a16="http://schemas.microsoft.com/office/drawing/2014/main" id="{82568C74-AEC4-4EF9-12A5-9BF55BE9B004}"/>
              </a:ext>
            </a:extLst>
          </p:cNvPr>
          <p:cNvPicPr>
            <a:picLocks noChangeAspect="1"/>
          </p:cNvPicPr>
          <p:nvPr/>
        </p:nvPicPr>
        <p:blipFill>
          <a:blip r:embed="rId3"/>
          <a:stretch>
            <a:fillRect/>
          </a:stretch>
        </p:blipFill>
        <p:spPr>
          <a:xfrm>
            <a:off x="0" y="0"/>
            <a:ext cx="18288000" cy="10287000"/>
          </a:xfrm>
          <a:prstGeom prst="rect">
            <a:avLst/>
          </a:prstGeom>
        </p:spPr>
      </p:pic>
    </p:spTree>
    <p:extLst>
      <p:ext uri="{BB962C8B-B14F-4D97-AF65-F5344CB8AC3E}">
        <p14:creationId xmlns:p14="http://schemas.microsoft.com/office/powerpoint/2010/main" val="538390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sp>
      <p:grpSp>
        <p:nvGrpSpPr>
          <p:cNvPr id="3" name="Group 3"/>
          <p:cNvGrpSpPr/>
          <p:nvPr/>
        </p:nvGrpSpPr>
        <p:grpSpPr>
          <a:xfrm>
            <a:off x="1648200" y="1257300"/>
            <a:ext cx="15725400" cy="9052305"/>
            <a:chOff x="0" y="0"/>
            <a:chExt cx="1687521" cy="812800"/>
          </a:xfrm>
        </p:grpSpPr>
        <p:sp>
          <p:nvSpPr>
            <p:cNvPr id="4" name="Freeform 4"/>
            <p:cNvSpPr/>
            <p:nvPr/>
          </p:nvSpPr>
          <p:spPr>
            <a:xfrm>
              <a:off x="0" y="0"/>
              <a:ext cx="1687521" cy="812800"/>
            </a:xfrm>
            <a:custGeom>
              <a:avLst/>
              <a:gdLst/>
              <a:ahLst/>
              <a:cxnLst/>
              <a:rect l="l" t="t" r="r" b="b"/>
              <a:pathLst>
                <a:path w="1687521" h="812800">
                  <a:moveTo>
                    <a:pt x="0" y="0"/>
                  </a:moveTo>
                  <a:lnTo>
                    <a:pt x="1687521" y="0"/>
                  </a:lnTo>
                  <a:lnTo>
                    <a:pt x="1687521" y="812800"/>
                  </a:lnTo>
                  <a:lnTo>
                    <a:pt x="0" y="812800"/>
                  </a:lnTo>
                  <a:close/>
                </a:path>
              </a:pathLst>
            </a:custGeom>
            <a:solidFill>
              <a:srgbClr val="FEBA32"/>
            </a:solidFill>
          </p:spPr>
        </p:sp>
        <p:sp>
          <p:nvSpPr>
            <p:cNvPr id="5" name="TextBox 5"/>
            <p:cNvSpPr txBox="1"/>
            <p:nvPr/>
          </p:nvSpPr>
          <p:spPr>
            <a:xfrm>
              <a:off x="0" y="-95250"/>
              <a:ext cx="1687521" cy="908050"/>
            </a:xfrm>
            <a:prstGeom prst="rect">
              <a:avLst/>
            </a:prstGeom>
          </p:spPr>
          <p:txBody>
            <a:bodyPr lIns="50800" tIns="50800" rIns="50800" bIns="50800" rtlCol="0" anchor="ctr"/>
            <a:lstStyle/>
            <a:p>
              <a:pPr algn="ctr">
                <a:lnSpc>
                  <a:spcPts val="3213"/>
                </a:lnSpc>
              </a:pPr>
              <a:endParaRPr dirty="0"/>
            </a:p>
          </p:txBody>
        </p:sp>
      </p:grpSp>
      <p:grpSp>
        <p:nvGrpSpPr>
          <p:cNvPr id="6" name="Group 6"/>
          <p:cNvGrpSpPr/>
          <p:nvPr/>
        </p:nvGrpSpPr>
        <p:grpSpPr>
          <a:xfrm>
            <a:off x="381000" y="-266700"/>
            <a:ext cx="16427297" cy="10240817"/>
            <a:chOff x="0" y="-95250"/>
            <a:chExt cx="1697633" cy="908050"/>
          </a:xfrm>
        </p:grpSpPr>
        <p:sp>
          <p:nvSpPr>
            <p:cNvPr id="7" name="Freeform 7"/>
            <p:cNvSpPr/>
            <p:nvPr/>
          </p:nvSpPr>
          <p:spPr>
            <a:xfrm>
              <a:off x="0" y="0"/>
              <a:ext cx="1697633" cy="812800"/>
            </a:xfrm>
            <a:custGeom>
              <a:avLst/>
              <a:gdLst/>
              <a:ahLst/>
              <a:cxnLst/>
              <a:rect l="l" t="t" r="r" b="b"/>
              <a:pathLst>
                <a:path w="1697633" h="812800">
                  <a:moveTo>
                    <a:pt x="0" y="0"/>
                  </a:moveTo>
                  <a:lnTo>
                    <a:pt x="1697633" y="0"/>
                  </a:lnTo>
                  <a:lnTo>
                    <a:pt x="1697633" y="812800"/>
                  </a:lnTo>
                  <a:lnTo>
                    <a:pt x="0" y="812800"/>
                  </a:lnTo>
                  <a:close/>
                </a:path>
              </a:pathLst>
            </a:custGeom>
            <a:solidFill>
              <a:srgbClr val="FFFFFF"/>
            </a:solidFill>
          </p:spPr>
        </p:sp>
        <p:sp>
          <p:nvSpPr>
            <p:cNvPr id="8" name="TextBox 8"/>
            <p:cNvSpPr txBox="1"/>
            <p:nvPr/>
          </p:nvSpPr>
          <p:spPr>
            <a:xfrm>
              <a:off x="0" y="-95250"/>
              <a:ext cx="1697633" cy="908050"/>
            </a:xfrm>
            <a:prstGeom prst="rect">
              <a:avLst/>
            </a:prstGeom>
          </p:spPr>
          <p:txBody>
            <a:bodyPr lIns="50800" tIns="50800" rIns="50800" bIns="50800" rtlCol="0" anchor="ctr"/>
            <a:lstStyle/>
            <a:p>
              <a:pPr algn="ctr">
                <a:lnSpc>
                  <a:spcPts val="3213"/>
                </a:lnSpc>
              </a:pPr>
              <a:endParaRPr dirty="0"/>
            </a:p>
          </p:txBody>
        </p:sp>
      </p:grpSp>
      <p:pic>
        <p:nvPicPr>
          <p:cNvPr id="10" name="Picture 9">
            <a:extLst>
              <a:ext uri="{FF2B5EF4-FFF2-40B4-BE49-F238E27FC236}">
                <a16:creationId xmlns:a16="http://schemas.microsoft.com/office/drawing/2014/main" id="{FD8E27BC-B37C-12A6-83A4-90089D54029E}"/>
              </a:ext>
            </a:extLst>
          </p:cNvPr>
          <p:cNvPicPr>
            <a:picLocks noChangeAspect="1"/>
          </p:cNvPicPr>
          <p:nvPr/>
        </p:nvPicPr>
        <p:blipFill>
          <a:blip r:embed="rId3"/>
          <a:stretch>
            <a:fillRect/>
          </a:stretch>
        </p:blipFill>
        <p:spPr>
          <a:xfrm>
            <a:off x="0" y="0"/>
            <a:ext cx="18288000" cy="10287000"/>
          </a:xfrm>
          <a:prstGeom prst="rect">
            <a:avLst/>
          </a:prstGeom>
        </p:spPr>
      </p:pic>
    </p:spTree>
    <p:extLst>
      <p:ext uri="{BB962C8B-B14F-4D97-AF65-F5344CB8AC3E}">
        <p14:creationId xmlns:p14="http://schemas.microsoft.com/office/powerpoint/2010/main" val="3464041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sp>
      <p:grpSp>
        <p:nvGrpSpPr>
          <p:cNvPr id="3" name="Group 3"/>
          <p:cNvGrpSpPr/>
          <p:nvPr/>
        </p:nvGrpSpPr>
        <p:grpSpPr>
          <a:xfrm>
            <a:off x="1648200" y="1257300"/>
            <a:ext cx="15725400" cy="9052305"/>
            <a:chOff x="0" y="0"/>
            <a:chExt cx="1687521" cy="812800"/>
          </a:xfrm>
        </p:grpSpPr>
        <p:sp>
          <p:nvSpPr>
            <p:cNvPr id="4" name="Freeform 4"/>
            <p:cNvSpPr/>
            <p:nvPr/>
          </p:nvSpPr>
          <p:spPr>
            <a:xfrm>
              <a:off x="0" y="0"/>
              <a:ext cx="1687521" cy="812800"/>
            </a:xfrm>
            <a:custGeom>
              <a:avLst/>
              <a:gdLst/>
              <a:ahLst/>
              <a:cxnLst/>
              <a:rect l="l" t="t" r="r" b="b"/>
              <a:pathLst>
                <a:path w="1687521" h="812800">
                  <a:moveTo>
                    <a:pt x="0" y="0"/>
                  </a:moveTo>
                  <a:lnTo>
                    <a:pt x="1687521" y="0"/>
                  </a:lnTo>
                  <a:lnTo>
                    <a:pt x="1687521" y="812800"/>
                  </a:lnTo>
                  <a:lnTo>
                    <a:pt x="0" y="812800"/>
                  </a:lnTo>
                  <a:close/>
                </a:path>
              </a:pathLst>
            </a:custGeom>
            <a:solidFill>
              <a:srgbClr val="FEBA32"/>
            </a:solidFill>
          </p:spPr>
        </p:sp>
        <p:sp>
          <p:nvSpPr>
            <p:cNvPr id="5" name="TextBox 5"/>
            <p:cNvSpPr txBox="1"/>
            <p:nvPr/>
          </p:nvSpPr>
          <p:spPr>
            <a:xfrm>
              <a:off x="0" y="-95250"/>
              <a:ext cx="1687521" cy="908050"/>
            </a:xfrm>
            <a:prstGeom prst="rect">
              <a:avLst/>
            </a:prstGeom>
          </p:spPr>
          <p:txBody>
            <a:bodyPr lIns="50800" tIns="50800" rIns="50800" bIns="50800" rtlCol="0" anchor="ctr"/>
            <a:lstStyle/>
            <a:p>
              <a:pPr algn="ctr">
                <a:lnSpc>
                  <a:spcPts val="3213"/>
                </a:lnSpc>
              </a:pPr>
              <a:endParaRPr dirty="0"/>
            </a:p>
          </p:txBody>
        </p:sp>
      </p:grpSp>
      <p:grpSp>
        <p:nvGrpSpPr>
          <p:cNvPr id="6" name="Group 6"/>
          <p:cNvGrpSpPr/>
          <p:nvPr/>
        </p:nvGrpSpPr>
        <p:grpSpPr>
          <a:xfrm>
            <a:off x="381000" y="-266700"/>
            <a:ext cx="16427297" cy="10240817"/>
            <a:chOff x="0" y="-95250"/>
            <a:chExt cx="1697633" cy="908050"/>
          </a:xfrm>
        </p:grpSpPr>
        <p:sp>
          <p:nvSpPr>
            <p:cNvPr id="7" name="Freeform 7"/>
            <p:cNvSpPr/>
            <p:nvPr/>
          </p:nvSpPr>
          <p:spPr>
            <a:xfrm>
              <a:off x="0" y="0"/>
              <a:ext cx="1697633" cy="812800"/>
            </a:xfrm>
            <a:custGeom>
              <a:avLst/>
              <a:gdLst/>
              <a:ahLst/>
              <a:cxnLst/>
              <a:rect l="l" t="t" r="r" b="b"/>
              <a:pathLst>
                <a:path w="1697633" h="812800">
                  <a:moveTo>
                    <a:pt x="0" y="0"/>
                  </a:moveTo>
                  <a:lnTo>
                    <a:pt x="1697633" y="0"/>
                  </a:lnTo>
                  <a:lnTo>
                    <a:pt x="1697633" y="812800"/>
                  </a:lnTo>
                  <a:lnTo>
                    <a:pt x="0" y="812800"/>
                  </a:lnTo>
                  <a:close/>
                </a:path>
              </a:pathLst>
            </a:custGeom>
            <a:solidFill>
              <a:srgbClr val="FFFFFF"/>
            </a:solidFill>
          </p:spPr>
        </p:sp>
        <p:sp>
          <p:nvSpPr>
            <p:cNvPr id="8" name="TextBox 8"/>
            <p:cNvSpPr txBox="1"/>
            <p:nvPr/>
          </p:nvSpPr>
          <p:spPr>
            <a:xfrm>
              <a:off x="0" y="-95250"/>
              <a:ext cx="1697633" cy="908050"/>
            </a:xfrm>
            <a:prstGeom prst="rect">
              <a:avLst/>
            </a:prstGeom>
          </p:spPr>
          <p:txBody>
            <a:bodyPr lIns="50800" tIns="50800" rIns="50800" bIns="50800" rtlCol="0" anchor="ctr"/>
            <a:lstStyle/>
            <a:p>
              <a:pPr algn="ctr">
                <a:lnSpc>
                  <a:spcPts val="3213"/>
                </a:lnSpc>
              </a:pPr>
              <a:endParaRPr dirty="0"/>
            </a:p>
          </p:txBody>
        </p:sp>
      </p:grpSp>
      <p:pic>
        <p:nvPicPr>
          <p:cNvPr id="10" name="Picture 9">
            <a:extLst>
              <a:ext uri="{FF2B5EF4-FFF2-40B4-BE49-F238E27FC236}">
                <a16:creationId xmlns:a16="http://schemas.microsoft.com/office/drawing/2014/main" id="{AB3E6B21-F606-EE50-9A1F-9142F82950C8}"/>
              </a:ext>
            </a:extLst>
          </p:cNvPr>
          <p:cNvPicPr>
            <a:picLocks noChangeAspect="1"/>
          </p:cNvPicPr>
          <p:nvPr/>
        </p:nvPicPr>
        <p:blipFill>
          <a:blip r:embed="rId3"/>
          <a:stretch>
            <a:fillRect/>
          </a:stretch>
        </p:blipFill>
        <p:spPr>
          <a:xfrm>
            <a:off x="0" y="0"/>
            <a:ext cx="18288000" cy="10287000"/>
          </a:xfrm>
          <a:prstGeom prst="rect">
            <a:avLst/>
          </a:prstGeom>
        </p:spPr>
      </p:pic>
    </p:spTree>
    <p:extLst>
      <p:ext uri="{BB962C8B-B14F-4D97-AF65-F5344CB8AC3E}">
        <p14:creationId xmlns:p14="http://schemas.microsoft.com/office/powerpoint/2010/main" val="42297090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sp>
      <p:grpSp>
        <p:nvGrpSpPr>
          <p:cNvPr id="3" name="Group 3"/>
          <p:cNvGrpSpPr/>
          <p:nvPr/>
        </p:nvGrpSpPr>
        <p:grpSpPr>
          <a:xfrm>
            <a:off x="1648200" y="1257300"/>
            <a:ext cx="15725400" cy="9052305"/>
            <a:chOff x="0" y="0"/>
            <a:chExt cx="1687521" cy="812800"/>
          </a:xfrm>
        </p:grpSpPr>
        <p:sp>
          <p:nvSpPr>
            <p:cNvPr id="4" name="Freeform 4"/>
            <p:cNvSpPr/>
            <p:nvPr/>
          </p:nvSpPr>
          <p:spPr>
            <a:xfrm>
              <a:off x="0" y="0"/>
              <a:ext cx="1687521" cy="812800"/>
            </a:xfrm>
            <a:custGeom>
              <a:avLst/>
              <a:gdLst/>
              <a:ahLst/>
              <a:cxnLst/>
              <a:rect l="l" t="t" r="r" b="b"/>
              <a:pathLst>
                <a:path w="1687521" h="812800">
                  <a:moveTo>
                    <a:pt x="0" y="0"/>
                  </a:moveTo>
                  <a:lnTo>
                    <a:pt x="1687521" y="0"/>
                  </a:lnTo>
                  <a:lnTo>
                    <a:pt x="1687521" y="812800"/>
                  </a:lnTo>
                  <a:lnTo>
                    <a:pt x="0" y="812800"/>
                  </a:lnTo>
                  <a:close/>
                </a:path>
              </a:pathLst>
            </a:custGeom>
            <a:solidFill>
              <a:srgbClr val="FEBA32"/>
            </a:solidFill>
          </p:spPr>
        </p:sp>
        <p:sp>
          <p:nvSpPr>
            <p:cNvPr id="5" name="TextBox 5"/>
            <p:cNvSpPr txBox="1"/>
            <p:nvPr/>
          </p:nvSpPr>
          <p:spPr>
            <a:xfrm>
              <a:off x="0" y="-95250"/>
              <a:ext cx="1687521" cy="908050"/>
            </a:xfrm>
            <a:prstGeom prst="rect">
              <a:avLst/>
            </a:prstGeom>
          </p:spPr>
          <p:txBody>
            <a:bodyPr lIns="50800" tIns="50800" rIns="50800" bIns="50800" rtlCol="0" anchor="ctr"/>
            <a:lstStyle/>
            <a:p>
              <a:pPr algn="ctr">
                <a:lnSpc>
                  <a:spcPts val="3213"/>
                </a:lnSpc>
              </a:pPr>
              <a:endParaRPr dirty="0"/>
            </a:p>
          </p:txBody>
        </p:sp>
      </p:grpSp>
      <p:grpSp>
        <p:nvGrpSpPr>
          <p:cNvPr id="6" name="Group 6"/>
          <p:cNvGrpSpPr/>
          <p:nvPr/>
        </p:nvGrpSpPr>
        <p:grpSpPr>
          <a:xfrm>
            <a:off x="381000" y="-266700"/>
            <a:ext cx="16427297" cy="10240817"/>
            <a:chOff x="0" y="-95250"/>
            <a:chExt cx="1697633" cy="908050"/>
          </a:xfrm>
        </p:grpSpPr>
        <p:sp>
          <p:nvSpPr>
            <p:cNvPr id="7" name="Freeform 7"/>
            <p:cNvSpPr/>
            <p:nvPr/>
          </p:nvSpPr>
          <p:spPr>
            <a:xfrm>
              <a:off x="0" y="0"/>
              <a:ext cx="1697633" cy="812800"/>
            </a:xfrm>
            <a:custGeom>
              <a:avLst/>
              <a:gdLst/>
              <a:ahLst/>
              <a:cxnLst/>
              <a:rect l="l" t="t" r="r" b="b"/>
              <a:pathLst>
                <a:path w="1697633" h="812800">
                  <a:moveTo>
                    <a:pt x="0" y="0"/>
                  </a:moveTo>
                  <a:lnTo>
                    <a:pt x="1697633" y="0"/>
                  </a:lnTo>
                  <a:lnTo>
                    <a:pt x="1697633" y="812800"/>
                  </a:lnTo>
                  <a:lnTo>
                    <a:pt x="0" y="812800"/>
                  </a:lnTo>
                  <a:close/>
                </a:path>
              </a:pathLst>
            </a:custGeom>
            <a:solidFill>
              <a:srgbClr val="FFFFFF"/>
            </a:solidFill>
          </p:spPr>
        </p:sp>
        <p:sp>
          <p:nvSpPr>
            <p:cNvPr id="8" name="TextBox 8"/>
            <p:cNvSpPr txBox="1"/>
            <p:nvPr/>
          </p:nvSpPr>
          <p:spPr>
            <a:xfrm>
              <a:off x="0" y="-95250"/>
              <a:ext cx="1697633" cy="908050"/>
            </a:xfrm>
            <a:prstGeom prst="rect">
              <a:avLst/>
            </a:prstGeom>
          </p:spPr>
          <p:txBody>
            <a:bodyPr lIns="50800" tIns="50800" rIns="50800" bIns="50800" rtlCol="0" anchor="ctr"/>
            <a:lstStyle/>
            <a:p>
              <a:pPr algn="ctr">
                <a:lnSpc>
                  <a:spcPts val="3213"/>
                </a:lnSpc>
              </a:pPr>
              <a:endParaRPr dirty="0"/>
            </a:p>
          </p:txBody>
        </p:sp>
      </p:grpSp>
      <p:pic>
        <p:nvPicPr>
          <p:cNvPr id="10" name="Picture 9">
            <a:extLst>
              <a:ext uri="{FF2B5EF4-FFF2-40B4-BE49-F238E27FC236}">
                <a16:creationId xmlns:a16="http://schemas.microsoft.com/office/drawing/2014/main" id="{ABB42EA3-6C25-A0C8-5265-CCB10A4A90EA}"/>
              </a:ext>
            </a:extLst>
          </p:cNvPr>
          <p:cNvPicPr>
            <a:picLocks noChangeAspect="1"/>
          </p:cNvPicPr>
          <p:nvPr/>
        </p:nvPicPr>
        <p:blipFill>
          <a:blip r:embed="rId3"/>
          <a:stretch>
            <a:fillRect/>
          </a:stretch>
        </p:blipFill>
        <p:spPr>
          <a:xfrm>
            <a:off x="0" y="0"/>
            <a:ext cx="18288000" cy="10287000"/>
          </a:xfrm>
          <a:prstGeom prst="rect">
            <a:avLst/>
          </a:prstGeom>
        </p:spPr>
      </p:pic>
    </p:spTree>
    <p:extLst>
      <p:ext uri="{BB962C8B-B14F-4D97-AF65-F5344CB8AC3E}">
        <p14:creationId xmlns:p14="http://schemas.microsoft.com/office/powerpoint/2010/main" val="2196961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sp>
      <p:grpSp>
        <p:nvGrpSpPr>
          <p:cNvPr id="3" name="Group 3"/>
          <p:cNvGrpSpPr/>
          <p:nvPr/>
        </p:nvGrpSpPr>
        <p:grpSpPr>
          <a:xfrm>
            <a:off x="1648200" y="1257300"/>
            <a:ext cx="15725400" cy="9052305"/>
            <a:chOff x="0" y="0"/>
            <a:chExt cx="1687521" cy="812800"/>
          </a:xfrm>
        </p:grpSpPr>
        <p:sp>
          <p:nvSpPr>
            <p:cNvPr id="4" name="Freeform 4"/>
            <p:cNvSpPr/>
            <p:nvPr/>
          </p:nvSpPr>
          <p:spPr>
            <a:xfrm>
              <a:off x="0" y="0"/>
              <a:ext cx="1687521" cy="812800"/>
            </a:xfrm>
            <a:custGeom>
              <a:avLst/>
              <a:gdLst/>
              <a:ahLst/>
              <a:cxnLst/>
              <a:rect l="l" t="t" r="r" b="b"/>
              <a:pathLst>
                <a:path w="1687521" h="812800">
                  <a:moveTo>
                    <a:pt x="0" y="0"/>
                  </a:moveTo>
                  <a:lnTo>
                    <a:pt x="1687521" y="0"/>
                  </a:lnTo>
                  <a:lnTo>
                    <a:pt x="1687521" y="812800"/>
                  </a:lnTo>
                  <a:lnTo>
                    <a:pt x="0" y="812800"/>
                  </a:lnTo>
                  <a:close/>
                </a:path>
              </a:pathLst>
            </a:custGeom>
            <a:solidFill>
              <a:srgbClr val="FEBA32"/>
            </a:solidFill>
          </p:spPr>
        </p:sp>
        <p:sp>
          <p:nvSpPr>
            <p:cNvPr id="5" name="TextBox 5"/>
            <p:cNvSpPr txBox="1"/>
            <p:nvPr/>
          </p:nvSpPr>
          <p:spPr>
            <a:xfrm>
              <a:off x="0" y="-95250"/>
              <a:ext cx="1687521" cy="908050"/>
            </a:xfrm>
            <a:prstGeom prst="rect">
              <a:avLst/>
            </a:prstGeom>
          </p:spPr>
          <p:txBody>
            <a:bodyPr lIns="50800" tIns="50800" rIns="50800" bIns="50800" rtlCol="0" anchor="ctr"/>
            <a:lstStyle/>
            <a:p>
              <a:pPr algn="ctr">
                <a:lnSpc>
                  <a:spcPts val="3213"/>
                </a:lnSpc>
              </a:pPr>
              <a:endParaRPr dirty="0"/>
            </a:p>
          </p:txBody>
        </p:sp>
      </p:grpSp>
      <p:grpSp>
        <p:nvGrpSpPr>
          <p:cNvPr id="6" name="Group 6"/>
          <p:cNvGrpSpPr/>
          <p:nvPr/>
        </p:nvGrpSpPr>
        <p:grpSpPr>
          <a:xfrm>
            <a:off x="381000" y="-266700"/>
            <a:ext cx="16427297" cy="10240817"/>
            <a:chOff x="0" y="-95250"/>
            <a:chExt cx="1697633" cy="908050"/>
          </a:xfrm>
        </p:grpSpPr>
        <p:sp>
          <p:nvSpPr>
            <p:cNvPr id="7" name="Freeform 7"/>
            <p:cNvSpPr/>
            <p:nvPr/>
          </p:nvSpPr>
          <p:spPr>
            <a:xfrm>
              <a:off x="0" y="0"/>
              <a:ext cx="1697633" cy="812800"/>
            </a:xfrm>
            <a:custGeom>
              <a:avLst/>
              <a:gdLst/>
              <a:ahLst/>
              <a:cxnLst/>
              <a:rect l="l" t="t" r="r" b="b"/>
              <a:pathLst>
                <a:path w="1697633" h="812800">
                  <a:moveTo>
                    <a:pt x="0" y="0"/>
                  </a:moveTo>
                  <a:lnTo>
                    <a:pt x="1697633" y="0"/>
                  </a:lnTo>
                  <a:lnTo>
                    <a:pt x="1697633" y="812800"/>
                  </a:lnTo>
                  <a:lnTo>
                    <a:pt x="0" y="812800"/>
                  </a:lnTo>
                  <a:close/>
                </a:path>
              </a:pathLst>
            </a:custGeom>
            <a:solidFill>
              <a:srgbClr val="FFFFFF"/>
            </a:solidFill>
          </p:spPr>
        </p:sp>
        <p:sp>
          <p:nvSpPr>
            <p:cNvPr id="8" name="TextBox 8"/>
            <p:cNvSpPr txBox="1"/>
            <p:nvPr/>
          </p:nvSpPr>
          <p:spPr>
            <a:xfrm>
              <a:off x="0" y="-95250"/>
              <a:ext cx="1697633" cy="908050"/>
            </a:xfrm>
            <a:prstGeom prst="rect">
              <a:avLst/>
            </a:prstGeom>
          </p:spPr>
          <p:txBody>
            <a:bodyPr lIns="50800" tIns="50800" rIns="50800" bIns="50800" rtlCol="0" anchor="ctr"/>
            <a:lstStyle/>
            <a:p>
              <a:pPr algn="ctr">
                <a:lnSpc>
                  <a:spcPts val="3213"/>
                </a:lnSpc>
              </a:pPr>
              <a:endParaRPr dirty="0"/>
            </a:p>
          </p:txBody>
        </p:sp>
      </p:grpSp>
      <p:sp>
        <p:nvSpPr>
          <p:cNvPr id="22" name="TextBox 10"/>
          <p:cNvSpPr txBox="1"/>
          <p:nvPr/>
        </p:nvSpPr>
        <p:spPr>
          <a:xfrm>
            <a:off x="2590800" y="3333922"/>
            <a:ext cx="12454038" cy="4343497"/>
          </a:xfrm>
          <a:prstGeom prst="rect">
            <a:avLst/>
          </a:prstGeom>
        </p:spPr>
        <p:txBody>
          <a:bodyPr wrap="square" lIns="0" tIns="0" rIns="0" bIns="0" rtlCol="0" anchor="t">
            <a:spAutoFit/>
          </a:bodyPr>
          <a:lstStyle/>
          <a:p>
            <a:pPr marL="0" lvl="0" indent="0" algn="just">
              <a:lnSpc>
                <a:spcPct val="150000"/>
              </a:lnSpc>
            </a:pPr>
            <a:r>
              <a:rPr lang="en-US" sz="3200" dirty="0">
                <a:solidFill>
                  <a:srgbClr val="000000"/>
                </a:solidFill>
                <a:latin typeface="Times New Roman" panose="02020603050405020304" pitchFamily="18" charset="0"/>
                <a:cs typeface="Times New Roman" panose="02020603050405020304" pitchFamily="18" charset="0"/>
              </a:rPr>
              <a:t>	The "Disaster Detection System" incorporates a crucial image processing process that utilizes advanced machine learning techniques to categorize images, identifying various types of disasters. This component stands at the forefront of disaster monitoring. By improving accuracy and responsiveness in identifying disasters, it aims to provide authorities and organizations with more accurate information.</a:t>
            </a:r>
          </a:p>
        </p:txBody>
      </p:sp>
      <p:sp>
        <p:nvSpPr>
          <p:cNvPr id="23" name="TextBox 9">
            <a:extLst>
              <a:ext uri="{FF2B5EF4-FFF2-40B4-BE49-F238E27FC236}">
                <a16:creationId xmlns:a16="http://schemas.microsoft.com/office/drawing/2014/main" id="{09852994-D511-AE89-981C-41C8F1BC874E}"/>
              </a:ext>
            </a:extLst>
          </p:cNvPr>
          <p:cNvSpPr txBox="1"/>
          <p:nvPr/>
        </p:nvSpPr>
        <p:spPr>
          <a:xfrm>
            <a:off x="5543286" y="1407768"/>
            <a:ext cx="6102724" cy="1476366"/>
          </a:xfrm>
          <a:prstGeom prst="rect">
            <a:avLst/>
          </a:prstGeom>
        </p:spPr>
        <p:txBody>
          <a:bodyPr wrap="square" lIns="0" tIns="0" rIns="0" bIns="0" rtlCol="0" anchor="t">
            <a:spAutoFit/>
          </a:bodyPr>
          <a:lstStyle/>
          <a:p>
            <a:pPr algn="ctr">
              <a:lnSpc>
                <a:spcPts val="12630"/>
              </a:lnSpc>
            </a:pPr>
            <a:r>
              <a:rPr lang="en-US" sz="8800" b="1" dirty="0">
                <a:solidFill>
                  <a:srgbClr val="000000"/>
                </a:solidFill>
                <a:latin typeface="Times New Roman" panose="02020603050405020304" pitchFamily="18" charset="0"/>
                <a:cs typeface="Times New Roman" panose="02020603050405020304" pitchFamily="18" charset="0"/>
              </a:rPr>
              <a:t>Abstract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287" y="1715860"/>
            <a:ext cx="14859000" cy="8219188"/>
            <a:chOff x="0" y="0"/>
            <a:chExt cx="1893549" cy="812800"/>
          </a:xfrm>
        </p:grpSpPr>
        <p:sp>
          <p:nvSpPr>
            <p:cNvPr id="3" name="Freeform 3"/>
            <p:cNvSpPr/>
            <p:nvPr/>
          </p:nvSpPr>
          <p:spPr>
            <a:xfrm>
              <a:off x="0" y="0"/>
              <a:ext cx="1893549" cy="812800"/>
            </a:xfrm>
            <a:custGeom>
              <a:avLst/>
              <a:gdLst/>
              <a:ahLst/>
              <a:cxnLst/>
              <a:rect l="l" t="t" r="r" b="b"/>
              <a:pathLst>
                <a:path w="1893549" h="812800">
                  <a:moveTo>
                    <a:pt x="0" y="0"/>
                  </a:moveTo>
                  <a:lnTo>
                    <a:pt x="1893549" y="0"/>
                  </a:lnTo>
                  <a:lnTo>
                    <a:pt x="1893549" y="812800"/>
                  </a:lnTo>
                  <a:lnTo>
                    <a:pt x="0" y="812800"/>
                  </a:lnTo>
                  <a:close/>
                </a:path>
              </a:pathLst>
            </a:custGeom>
            <a:solidFill>
              <a:srgbClr val="FFFFFF"/>
            </a:solidFill>
          </p:spPr>
        </p:sp>
        <p:sp>
          <p:nvSpPr>
            <p:cNvPr id="4" name="TextBox 4"/>
            <p:cNvSpPr txBox="1"/>
            <p:nvPr/>
          </p:nvSpPr>
          <p:spPr>
            <a:xfrm>
              <a:off x="0" y="-95250"/>
              <a:ext cx="1893549" cy="908050"/>
            </a:xfrm>
            <a:prstGeom prst="rect">
              <a:avLst/>
            </a:prstGeom>
          </p:spPr>
          <p:txBody>
            <a:bodyPr lIns="50800" tIns="50800" rIns="50800" bIns="50800" rtlCol="0" anchor="ctr"/>
            <a:lstStyle/>
            <a:p>
              <a:pPr algn="ctr">
                <a:lnSpc>
                  <a:spcPts val="3213"/>
                </a:lnSpc>
              </a:pPr>
              <a:endParaRPr dirty="0"/>
            </a:p>
          </p:txBody>
        </p:sp>
      </p:grpSp>
      <p:sp>
        <p:nvSpPr>
          <p:cNvPr id="5" name="TextBox 5"/>
          <p:cNvSpPr txBox="1"/>
          <p:nvPr/>
        </p:nvSpPr>
        <p:spPr>
          <a:xfrm>
            <a:off x="479239" y="368026"/>
            <a:ext cx="8782495" cy="1209011"/>
          </a:xfrm>
          <a:prstGeom prst="rect">
            <a:avLst/>
          </a:prstGeom>
        </p:spPr>
        <p:txBody>
          <a:bodyPr lIns="0" tIns="0" rIns="0" bIns="0" rtlCol="0" anchor="t">
            <a:spAutoFit/>
          </a:bodyPr>
          <a:lstStyle/>
          <a:p>
            <a:pPr marL="0" lvl="0" indent="0">
              <a:lnSpc>
                <a:spcPts val="9348"/>
              </a:lnSpc>
              <a:spcBef>
                <a:spcPct val="0"/>
              </a:spcBef>
            </a:pPr>
            <a:r>
              <a:rPr lang="en-US" sz="8498" b="1" dirty="0">
                <a:solidFill>
                  <a:srgbClr val="000000"/>
                </a:solidFill>
                <a:latin typeface="Times New Roman" panose="02020603050405020304" pitchFamily="18" charset="0"/>
                <a:cs typeface="Times New Roman" panose="02020603050405020304" pitchFamily="18" charset="0"/>
              </a:rPr>
              <a:t>CONCLUSION</a:t>
            </a:r>
          </a:p>
        </p:txBody>
      </p:sp>
      <p:sp>
        <p:nvSpPr>
          <p:cNvPr id="6" name="TextBox 6"/>
          <p:cNvSpPr txBox="1"/>
          <p:nvPr/>
        </p:nvSpPr>
        <p:spPr>
          <a:xfrm>
            <a:off x="1592505" y="2750316"/>
            <a:ext cx="10405270" cy="5820824"/>
          </a:xfrm>
          <a:prstGeom prst="rect">
            <a:avLst/>
          </a:prstGeom>
        </p:spPr>
        <p:txBody>
          <a:bodyPr wrap="square" lIns="0" tIns="0" rIns="0" bIns="0" rtlCol="0" anchor="t">
            <a:spAutoFit/>
          </a:bodyPr>
          <a:lstStyle/>
          <a:p>
            <a:pPr algn="just">
              <a:lnSpc>
                <a:spcPct val="150000"/>
              </a:lnSpc>
            </a:pPr>
            <a:r>
              <a:rPr lang="en-US" sz="3200" spc="-66" dirty="0">
                <a:solidFill>
                  <a:srgbClr val="000000"/>
                </a:solidFill>
                <a:latin typeface="Times New Roman" panose="02020603050405020304" pitchFamily="18" charset="0"/>
                <a:cs typeface="Times New Roman" panose="02020603050405020304" pitchFamily="18" charset="0"/>
              </a:rPr>
              <a:t>	In conclusion, the Disaster Detection project represents a significant advancement in leveraging state-of-the-art technologies for effective monitoring and response to calamities. Through the integration of advanced models such as Convolutional Neural Networks (CNNs) categorizing images. The project's success lies in its adaptability to handle complex data patterns, overcome model drawbacks, and provide a comprehensive solution for disaster detection.</a:t>
            </a:r>
          </a:p>
        </p:txBody>
      </p:sp>
      <p:grpSp>
        <p:nvGrpSpPr>
          <p:cNvPr id="7" name="Group 7"/>
          <p:cNvGrpSpPr/>
          <p:nvPr/>
        </p:nvGrpSpPr>
        <p:grpSpPr>
          <a:xfrm>
            <a:off x="14598485" y="-603772"/>
            <a:ext cx="4967219" cy="11216898"/>
            <a:chOff x="0" y="0"/>
            <a:chExt cx="2117230" cy="4781095"/>
          </a:xfrm>
        </p:grpSpPr>
        <p:sp>
          <p:nvSpPr>
            <p:cNvPr id="8" name="Freeform 8"/>
            <p:cNvSpPr/>
            <p:nvPr/>
          </p:nvSpPr>
          <p:spPr>
            <a:xfrm>
              <a:off x="0" y="0"/>
              <a:ext cx="2117230" cy="4781095"/>
            </a:xfrm>
            <a:custGeom>
              <a:avLst/>
              <a:gdLst/>
              <a:ahLst/>
              <a:cxnLst/>
              <a:rect l="l" t="t" r="r" b="b"/>
              <a:pathLst>
                <a:path w="2117230" h="4781095">
                  <a:moveTo>
                    <a:pt x="0" y="0"/>
                  </a:moveTo>
                  <a:lnTo>
                    <a:pt x="2117230" y="0"/>
                  </a:lnTo>
                  <a:lnTo>
                    <a:pt x="2117230" y="4781095"/>
                  </a:lnTo>
                  <a:lnTo>
                    <a:pt x="0" y="4781095"/>
                  </a:lnTo>
                  <a:close/>
                </a:path>
              </a:pathLst>
            </a:custGeom>
            <a:solidFill>
              <a:srgbClr val="000000"/>
            </a:solidFill>
          </p:spPr>
        </p:sp>
        <p:sp>
          <p:nvSpPr>
            <p:cNvPr id="9" name="TextBox 9"/>
            <p:cNvSpPr txBox="1"/>
            <p:nvPr/>
          </p:nvSpPr>
          <p:spPr>
            <a:xfrm>
              <a:off x="0" y="-95250"/>
              <a:ext cx="2117230" cy="4876345"/>
            </a:xfrm>
            <a:prstGeom prst="rect">
              <a:avLst/>
            </a:prstGeom>
          </p:spPr>
          <p:txBody>
            <a:bodyPr lIns="50800" tIns="50800" rIns="50800" bIns="50800" rtlCol="0" anchor="ctr"/>
            <a:lstStyle/>
            <a:p>
              <a:pPr algn="ctr">
                <a:lnSpc>
                  <a:spcPts val="3213"/>
                </a:lnSpc>
              </a:pPr>
              <a:endParaRPr dirty="0"/>
            </a:p>
          </p:txBody>
        </p:sp>
      </p:grpSp>
      <p:grpSp>
        <p:nvGrpSpPr>
          <p:cNvPr id="10" name="Group 10"/>
          <p:cNvGrpSpPr/>
          <p:nvPr/>
        </p:nvGrpSpPr>
        <p:grpSpPr>
          <a:xfrm>
            <a:off x="14835526" y="-464949"/>
            <a:ext cx="4967219" cy="11216898"/>
            <a:chOff x="0" y="0"/>
            <a:chExt cx="2117230" cy="4781095"/>
          </a:xfrm>
        </p:grpSpPr>
        <p:sp>
          <p:nvSpPr>
            <p:cNvPr id="11" name="Freeform 11"/>
            <p:cNvSpPr/>
            <p:nvPr/>
          </p:nvSpPr>
          <p:spPr>
            <a:xfrm>
              <a:off x="0" y="0"/>
              <a:ext cx="2117230" cy="4781095"/>
            </a:xfrm>
            <a:custGeom>
              <a:avLst/>
              <a:gdLst/>
              <a:ahLst/>
              <a:cxnLst/>
              <a:rect l="l" t="t" r="r" b="b"/>
              <a:pathLst>
                <a:path w="2117230" h="4781095">
                  <a:moveTo>
                    <a:pt x="0" y="0"/>
                  </a:moveTo>
                  <a:lnTo>
                    <a:pt x="2117230" y="0"/>
                  </a:lnTo>
                  <a:lnTo>
                    <a:pt x="2117230" y="4781095"/>
                  </a:lnTo>
                  <a:lnTo>
                    <a:pt x="0" y="4781095"/>
                  </a:lnTo>
                  <a:close/>
                </a:path>
              </a:pathLst>
            </a:custGeom>
            <a:solidFill>
              <a:srgbClr val="FEBA32"/>
            </a:solidFill>
          </p:spPr>
        </p:sp>
        <p:sp>
          <p:nvSpPr>
            <p:cNvPr id="12" name="TextBox 12"/>
            <p:cNvSpPr txBox="1"/>
            <p:nvPr/>
          </p:nvSpPr>
          <p:spPr>
            <a:xfrm>
              <a:off x="0" y="-95250"/>
              <a:ext cx="2117230" cy="4876345"/>
            </a:xfrm>
            <a:prstGeom prst="rect">
              <a:avLst/>
            </a:prstGeom>
          </p:spPr>
          <p:txBody>
            <a:bodyPr lIns="50800" tIns="50800" rIns="50800" bIns="50800" rtlCol="0" anchor="ctr"/>
            <a:lstStyle/>
            <a:p>
              <a:pPr algn="ctr">
                <a:lnSpc>
                  <a:spcPts val="3213"/>
                </a:lnSpc>
              </a:pPr>
              <a:endParaRPr dirty="0"/>
            </a:p>
          </p:txBody>
        </p:sp>
      </p:grpSp>
      <p:grpSp>
        <p:nvGrpSpPr>
          <p:cNvPr id="13" name="Group 13"/>
          <p:cNvGrpSpPr/>
          <p:nvPr/>
        </p:nvGrpSpPr>
        <p:grpSpPr>
          <a:xfrm>
            <a:off x="12181887" y="5143500"/>
            <a:ext cx="4900207" cy="4900188"/>
            <a:chOff x="0" y="0"/>
            <a:chExt cx="6350000" cy="6349975"/>
          </a:xfrm>
          <a:solidFill>
            <a:schemeClr val="accent5">
              <a:lumMod val="20000"/>
              <a:lumOff val="80000"/>
            </a:schemeClr>
          </a:solidFill>
        </p:grpSpPr>
        <p:sp>
          <p:nvSpPr>
            <p:cNvPr id="14" name="Freeform 14"/>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grpFill/>
            <a:ln w="12700">
              <a:solidFill>
                <a:srgbClr val="000000"/>
              </a:solidFill>
            </a:ln>
          </p:spPr>
        </p:sp>
      </p:grpSp>
      <p:grpSp>
        <p:nvGrpSpPr>
          <p:cNvPr id="17" name="Group 17"/>
          <p:cNvGrpSpPr/>
          <p:nvPr/>
        </p:nvGrpSpPr>
        <p:grpSpPr>
          <a:xfrm>
            <a:off x="17200615" y="298796"/>
            <a:ext cx="2174770" cy="696247"/>
            <a:chOff x="0" y="0"/>
            <a:chExt cx="568013" cy="181848"/>
          </a:xfrm>
        </p:grpSpPr>
        <p:sp>
          <p:nvSpPr>
            <p:cNvPr id="18" name="Freeform 18"/>
            <p:cNvSpPr/>
            <p:nvPr/>
          </p:nvSpPr>
          <p:spPr>
            <a:xfrm>
              <a:off x="0" y="0"/>
              <a:ext cx="568013" cy="181848"/>
            </a:xfrm>
            <a:custGeom>
              <a:avLst/>
              <a:gdLst/>
              <a:ahLst/>
              <a:cxnLst/>
              <a:rect l="l" t="t" r="r" b="b"/>
              <a:pathLst>
                <a:path w="568013" h="181848">
                  <a:moveTo>
                    <a:pt x="0" y="0"/>
                  </a:moveTo>
                  <a:lnTo>
                    <a:pt x="568013" y="0"/>
                  </a:lnTo>
                  <a:lnTo>
                    <a:pt x="568013" y="181848"/>
                  </a:lnTo>
                  <a:lnTo>
                    <a:pt x="0" y="181848"/>
                  </a:lnTo>
                  <a:close/>
                </a:path>
              </a:pathLst>
            </a:custGeom>
            <a:solidFill>
              <a:srgbClr val="FEBA32"/>
            </a:solidFill>
          </p:spPr>
        </p:sp>
        <p:sp>
          <p:nvSpPr>
            <p:cNvPr id="19" name="TextBox 19"/>
            <p:cNvSpPr txBox="1"/>
            <p:nvPr/>
          </p:nvSpPr>
          <p:spPr>
            <a:xfrm>
              <a:off x="0" y="-95250"/>
              <a:ext cx="568013" cy="277098"/>
            </a:xfrm>
            <a:prstGeom prst="rect">
              <a:avLst/>
            </a:prstGeom>
          </p:spPr>
          <p:txBody>
            <a:bodyPr lIns="50800" tIns="50800" rIns="50800" bIns="50800" rtlCol="0" anchor="ctr"/>
            <a:lstStyle/>
            <a:p>
              <a:pPr algn="ctr">
                <a:lnSpc>
                  <a:spcPts val="3213"/>
                </a:lnSpc>
              </a:pPr>
              <a:endParaRPr dirty="0"/>
            </a:p>
          </p:txBody>
        </p:sp>
      </p:grpSp>
      <p:pic>
        <p:nvPicPr>
          <p:cNvPr id="23" name="Picture 22">
            <a:extLst>
              <a:ext uri="{FF2B5EF4-FFF2-40B4-BE49-F238E27FC236}">
                <a16:creationId xmlns:a16="http://schemas.microsoft.com/office/drawing/2014/main" id="{4DB60B69-7B93-6294-7865-6443A2E79D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81887" y="5143500"/>
            <a:ext cx="4876190" cy="487619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FFA2A088-35C0-6D0C-59DB-2D0EF6BA24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extBox 1">
            <a:extLst>
              <a:ext uri="{FF2B5EF4-FFF2-40B4-BE49-F238E27FC236}">
                <a16:creationId xmlns:a16="http://schemas.microsoft.com/office/drawing/2014/main" id="{C91B4916-1A21-2080-5042-FA390FF1A7ED}"/>
              </a:ext>
            </a:extLst>
          </p:cNvPr>
          <p:cNvSpPr txBox="1"/>
          <p:nvPr/>
        </p:nvSpPr>
        <p:spPr>
          <a:xfrm>
            <a:off x="6324600" y="1485900"/>
            <a:ext cx="5638800" cy="1200329"/>
          </a:xfrm>
          <a:prstGeom prst="rect">
            <a:avLst/>
          </a:prstGeom>
          <a:noFill/>
        </p:spPr>
        <p:txBody>
          <a:bodyPr wrap="square" rtlCol="0">
            <a:spAutoFit/>
          </a:bodyPr>
          <a:lstStyle/>
          <a:p>
            <a:r>
              <a:rPr lang="en-US" sz="7200" dirty="0">
                <a:latin typeface="Times New Roman" panose="02020603050405020304" pitchFamily="18" charset="0"/>
                <a:cs typeface="Times New Roman" panose="02020603050405020304" pitchFamily="18" charset="0"/>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sp>
      <p:grpSp>
        <p:nvGrpSpPr>
          <p:cNvPr id="3" name="Group 3"/>
          <p:cNvGrpSpPr/>
          <p:nvPr/>
        </p:nvGrpSpPr>
        <p:grpSpPr>
          <a:xfrm>
            <a:off x="1648200" y="1257300"/>
            <a:ext cx="15725400" cy="9052305"/>
            <a:chOff x="0" y="0"/>
            <a:chExt cx="1687521" cy="812800"/>
          </a:xfrm>
        </p:grpSpPr>
        <p:sp>
          <p:nvSpPr>
            <p:cNvPr id="4" name="Freeform 4"/>
            <p:cNvSpPr/>
            <p:nvPr/>
          </p:nvSpPr>
          <p:spPr>
            <a:xfrm>
              <a:off x="0" y="0"/>
              <a:ext cx="1687521" cy="812800"/>
            </a:xfrm>
            <a:custGeom>
              <a:avLst/>
              <a:gdLst/>
              <a:ahLst/>
              <a:cxnLst/>
              <a:rect l="l" t="t" r="r" b="b"/>
              <a:pathLst>
                <a:path w="1687521" h="812800">
                  <a:moveTo>
                    <a:pt x="0" y="0"/>
                  </a:moveTo>
                  <a:lnTo>
                    <a:pt x="1687521" y="0"/>
                  </a:lnTo>
                  <a:lnTo>
                    <a:pt x="1687521" y="812800"/>
                  </a:lnTo>
                  <a:lnTo>
                    <a:pt x="0" y="812800"/>
                  </a:lnTo>
                  <a:close/>
                </a:path>
              </a:pathLst>
            </a:custGeom>
            <a:solidFill>
              <a:srgbClr val="FEBA32"/>
            </a:solidFill>
          </p:spPr>
        </p:sp>
        <p:sp>
          <p:nvSpPr>
            <p:cNvPr id="5" name="TextBox 5"/>
            <p:cNvSpPr txBox="1"/>
            <p:nvPr/>
          </p:nvSpPr>
          <p:spPr>
            <a:xfrm>
              <a:off x="0" y="-95250"/>
              <a:ext cx="1687521" cy="908050"/>
            </a:xfrm>
            <a:prstGeom prst="rect">
              <a:avLst/>
            </a:prstGeom>
          </p:spPr>
          <p:txBody>
            <a:bodyPr lIns="50800" tIns="50800" rIns="50800" bIns="50800" rtlCol="0" anchor="ctr"/>
            <a:lstStyle/>
            <a:p>
              <a:pPr algn="ctr">
                <a:lnSpc>
                  <a:spcPts val="3213"/>
                </a:lnSpc>
              </a:pPr>
              <a:endParaRPr dirty="0"/>
            </a:p>
          </p:txBody>
        </p:sp>
      </p:grpSp>
      <p:grpSp>
        <p:nvGrpSpPr>
          <p:cNvPr id="6" name="Group 6"/>
          <p:cNvGrpSpPr/>
          <p:nvPr/>
        </p:nvGrpSpPr>
        <p:grpSpPr>
          <a:xfrm>
            <a:off x="381000" y="-266700"/>
            <a:ext cx="16427297" cy="10240817"/>
            <a:chOff x="0" y="-95250"/>
            <a:chExt cx="1697633" cy="908050"/>
          </a:xfrm>
        </p:grpSpPr>
        <p:sp>
          <p:nvSpPr>
            <p:cNvPr id="7" name="Freeform 7"/>
            <p:cNvSpPr/>
            <p:nvPr/>
          </p:nvSpPr>
          <p:spPr>
            <a:xfrm>
              <a:off x="0" y="0"/>
              <a:ext cx="1697633" cy="812800"/>
            </a:xfrm>
            <a:custGeom>
              <a:avLst/>
              <a:gdLst/>
              <a:ahLst/>
              <a:cxnLst/>
              <a:rect l="l" t="t" r="r" b="b"/>
              <a:pathLst>
                <a:path w="1697633" h="812800">
                  <a:moveTo>
                    <a:pt x="0" y="0"/>
                  </a:moveTo>
                  <a:lnTo>
                    <a:pt x="1697633" y="0"/>
                  </a:lnTo>
                  <a:lnTo>
                    <a:pt x="1697633" y="812800"/>
                  </a:lnTo>
                  <a:lnTo>
                    <a:pt x="0" y="812800"/>
                  </a:lnTo>
                  <a:close/>
                </a:path>
              </a:pathLst>
            </a:custGeom>
            <a:solidFill>
              <a:srgbClr val="FFFFFF"/>
            </a:solidFill>
          </p:spPr>
        </p:sp>
        <p:sp>
          <p:nvSpPr>
            <p:cNvPr id="8" name="TextBox 8"/>
            <p:cNvSpPr txBox="1"/>
            <p:nvPr/>
          </p:nvSpPr>
          <p:spPr>
            <a:xfrm>
              <a:off x="0" y="-95250"/>
              <a:ext cx="1697633" cy="908050"/>
            </a:xfrm>
            <a:prstGeom prst="rect">
              <a:avLst/>
            </a:prstGeom>
          </p:spPr>
          <p:txBody>
            <a:bodyPr lIns="50800" tIns="50800" rIns="50800" bIns="50800" rtlCol="0" anchor="ctr"/>
            <a:lstStyle/>
            <a:p>
              <a:pPr algn="ctr">
                <a:lnSpc>
                  <a:spcPts val="3213"/>
                </a:lnSpc>
              </a:pPr>
              <a:endParaRPr dirty="0"/>
            </a:p>
          </p:txBody>
        </p:sp>
      </p:grpSp>
      <p:pic>
        <p:nvPicPr>
          <p:cNvPr id="10" name="Picture 9">
            <a:extLst>
              <a:ext uri="{FF2B5EF4-FFF2-40B4-BE49-F238E27FC236}">
                <a16:creationId xmlns:a16="http://schemas.microsoft.com/office/drawing/2014/main" id="{828F0614-F010-E1A5-17F2-7527A2335C84}"/>
              </a:ext>
            </a:extLst>
          </p:cNvPr>
          <p:cNvPicPr>
            <a:picLocks noChangeAspect="1"/>
          </p:cNvPicPr>
          <p:nvPr/>
        </p:nvPicPr>
        <p:blipFill>
          <a:blip r:embed="rId3"/>
          <a:stretch>
            <a:fillRect/>
          </a:stretch>
        </p:blipFill>
        <p:spPr>
          <a:xfrm>
            <a:off x="0" y="0"/>
            <a:ext cx="18288000" cy="10287000"/>
          </a:xfrm>
          <a:prstGeom prst="rect">
            <a:avLst/>
          </a:prstGeom>
        </p:spPr>
      </p:pic>
    </p:spTree>
    <p:extLst>
      <p:ext uri="{BB962C8B-B14F-4D97-AF65-F5344CB8AC3E}">
        <p14:creationId xmlns:p14="http://schemas.microsoft.com/office/powerpoint/2010/main" val="2828802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sp>
      <p:grpSp>
        <p:nvGrpSpPr>
          <p:cNvPr id="3" name="Group 3"/>
          <p:cNvGrpSpPr/>
          <p:nvPr/>
        </p:nvGrpSpPr>
        <p:grpSpPr>
          <a:xfrm>
            <a:off x="1648200" y="1257300"/>
            <a:ext cx="15725400" cy="9052305"/>
            <a:chOff x="0" y="0"/>
            <a:chExt cx="1687521" cy="812800"/>
          </a:xfrm>
        </p:grpSpPr>
        <p:sp>
          <p:nvSpPr>
            <p:cNvPr id="4" name="Freeform 4"/>
            <p:cNvSpPr/>
            <p:nvPr/>
          </p:nvSpPr>
          <p:spPr>
            <a:xfrm>
              <a:off x="0" y="0"/>
              <a:ext cx="1687521" cy="812800"/>
            </a:xfrm>
            <a:custGeom>
              <a:avLst/>
              <a:gdLst/>
              <a:ahLst/>
              <a:cxnLst/>
              <a:rect l="l" t="t" r="r" b="b"/>
              <a:pathLst>
                <a:path w="1687521" h="812800">
                  <a:moveTo>
                    <a:pt x="0" y="0"/>
                  </a:moveTo>
                  <a:lnTo>
                    <a:pt x="1687521" y="0"/>
                  </a:lnTo>
                  <a:lnTo>
                    <a:pt x="1687521" y="812800"/>
                  </a:lnTo>
                  <a:lnTo>
                    <a:pt x="0" y="812800"/>
                  </a:lnTo>
                  <a:close/>
                </a:path>
              </a:pathLst>
            </a:custGeom>
            <a:solidFill>
              <a:srgbClr val="FEBA32"/>
            </a:solidFill>
          </p:spPr>
        </p:sp>
        <p:sp>
          <p:nvSpPr>
            <p:cNvPr id="5" name="TextBox 5"/>
            <p:cNvSpPr txBox="1"/>
            <p:nvPr/>
          </p:nvSpPr>
          <p:spPr>
            <a:xfrm>
              <a:off x="0" y="-95250"/>
              <a:ext cx="1687521" cy="908050"/>
            </a:xfrm>
            <a:prstGeom prst="rect">
              <a:avLst/>
            </a:prstGeom>
          </p:spPr>
          <p:txBody>
            <a:bodyPr lIns="50800" tIns="50800" rIns="50800" bIns="50800" rtlCol="0" anchor="ctr"/>
            <a:lstStyle/>
            <a:p>
              <a:pPr algn="ctr">
                <a:lnSpc>
                  <a:spcPts val="3213"/>
                </a:lnSpc>
              </a:pPr>
              <a:endParaRPr dirty="0"/>
            </a:p>
          </p:txBody>
        </p:sp>
      </p:grpSp>
      <p:grpSp>
        <p:nvGrpSpPr>
          <p:cNvPr id="6" name="Group 6"/>
          <p:cNvGrpSpPr/>
          <p:nvPr/>
        </p:nvGrpSpPr>
        <p:grpSpPr>
          <a:xfrm>
            <a:off x="381000" y="-266700"/>
            <a:ext cx="16427297" cy="10240817"/>
            <a:chOff x="0" y="-95250"/>
            <a:chExt cx="1697633" cy="908050"/>
          </a:xfrm>
        </p:grpSpPr>
        <p:sp>
          <p:nvSpPr>
            <p:cNvPr id="7" name="Freeform 7"/>
            <p:cNvSpPr/>
            <p:nvPr/>
          </p:nvSpPr>
          <p:spPr>
            <a:xfrm>
              <a:off x="0" y="0"/>
              <a:ext cx="1697633" cy="812800"/>
            </a:xfrm>
            <a:custGeom>
              <a:avLst/>
              <a:gdLst/>
              <a:ahLst/>
              <a:cxnLst/>
              <a:rect l="l" t="t" r="r" b="b"/>
              <a:pathLst>
                <a:path w="1697633" h="812800">
                  <a:moveTo>
                    <a:pt x="0" y="0"/>
                  </a:moveTo>
                  <a:lnTo>
                    <a:pt x="1697633" y="0"/>
                  </a:lnTo>
                  <a:lnTo>
                    <a:pt x="1697633" y="812800"/>
                  </a:lnTo>
                  <a:lnTo>
                    <a:pt x="0" y="812800"/>
                  </a:lnTo>
                  <a:close/>
                </a:path>
              </a:pathLst>
            </a:custGeom>
            <a:solidFill>
              <a:srgbClr val="FFFFFF"/>
            </a:solidFill>
          </p:spPr>
        </p:sp>
        <p:sp>
          <p:nvSpPr>
            <p:cNvPr id="8" name="TextBox 8"/>
            <p:cNvSpPr txBox="1"/>
            <p:nvPr/>
          </p:nvSpPr>
          <p:spPr>
            <a:xfrm>
              <a:off x="0" y="-95250"/>
              <a:ext cx="1697633" cy="908050"/>
            </a:xfrm>
            <a:prstGeom prst="rect">
              <a:avLst/>
            </a:prstGeom>
          </p:spPr>
          <p:txBody>
            <a:bodyPr lIns="50800" tIns="50800" rIns="50800" bIns="50800" rtlCol="0" anchor="ctr"/>
            <a:lstStyle/>
            <a:p>
              <a:pPr algn="ctr">
                <a:lnSpc>
                  <a:spcPts val="3213"/>
                </a:lnSpc>
              </a:pPr>
              <a:endParaRPr dirty="0"/>
            </a:p>
          </p:txBody>
        </p:sp>
      </p:grpSp>
      <p:pic>
        <p:nvPicPr>
          <p:cNvPr id="10" name="Picture 9">
            <a:extLst>
              <a:ext uri="{FF2B5EF4-FFF2-40B4-BE49-F238E27FC236}">
                <a16:creationId xmlns:a16="http://schemas.microsoft.com/office/drawing/2014/main" id="{C84B981D-4FF6-202C-A76A-ED3467230A48}"/>
              </a:ext>
            </a:extLst>
          </p:cNvPr>
          <p:cNvPicPr>
            <a:picLocks noChangeAspect="1"/>
          </p:cNvPicPr>
          <p:nvPr/>
        </p:nvPicPr>
        <p:blipFill>
          <a:blip r:embed="rId3"/>
          <a:stretch>
            <a:fillRect/>
          </a:stretch>
        </p:blipFill>
        <p:spPr>
          <a:xfrm>
            <a:off x="0" y="0"/>
            <a:ext cx="18288000" cy="10287000"/>
          </a:xfrm>
          <a:prstGeom prst="rect">
            <a:avLst/>
          </a:prstGeom>
        </p:spPr>
      </p:pic>
    </p:spTree>
    <p:extLst>
      <p:ext uri="{BB962C8B-B14F-4D97-AF65-F5344CB8AC3E}">
        <p14:creationId xmlns:p14="http://schemas.microsoft.com/office/powerpoint/2010/main" val="3300122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sp>
      <p:grpSp>
        <p:nvGrpSpPr>
          <p:cNvPr id="3" name="Group 3"/>
          <p:cNvGrpSpPr/>
          <p:nvPr/>
        </p:nvGrpSpPr>
        <p:grpSpPr>
          <a:xfrm>
            <a:off x="1648200" y="1257300"/>
            <a:ext cx="15725400" cy="9052305"/>
            <a:chOff x="0" y="0"/>
            <a:chExt cx="1687521" cy="812800"/>
          </a:xfrm>
        </p:grpSpPr>
        <p:sp>
          <p:nvSpPr>
            <p:cNvPr id="4" name="Freeform 4"/>
            <p:cNvSpPr/>
            <p:nvPr/>
          </p:nvSpPr>
          <p:spPr>
            <a:xfrm>
              <a:off x="0" y="0"/>
              <a:ext cx="1687521" cy="812800"/>
            </a:xfrm>
            <a:custGeom>
              <a:avLst/>
              <a:gdLst/>
              <a:ahLst/>
              <a:cxnLst/>
              <a:rect l="l" t="t" r="r" b="b"/>
              <a:pathLst>
                <a:path w="1687521" h="812800">
                  <a:moveTo>
                    <a:pt x="0" y="0"/>
                  </a:moveTo>
                  <a:lnTo>
                    <a:pt x="1687521" y="0"/>
                  </a:lnTo>
                  <a:lnTo>
                    <a:pt x="1687521" y="812800"/>
                  </a:lnTo>
                  <a:lnTo>
                    <a:pt x="0" y="812800"/>
                  </a:lnTo>
                  <a:close/>
                </a:path>
              </a:pathLst>
            </a:custGeom>
            <a:solidFill>
              <a:srgbClr val="FEBA32"/>
            </a:solidFill>
          </p:spPr>
        </p:sp>
        <p:sp>
          <p:nvSpPr>
            <p:cNvPr id="5" name="TextBox 5"/>
            <p:cNvSpPr txBox="1"/>
            <p:nvPr/>
          </p:nvSpPr>
          <p:spPr>
            <a:xfrm>
              <a:off x="0" y="-95250"/>
              <a:ext cx="1687521" cy="908050"/>
            </a:xfrm>
            <a:prstGeom prst="rect">
              <a:avLst/>
            </a:prstGeom>
          </p:spPr>
          <p:txBody>
            <a:bodyPr lIns="50800" tIns="50800" rIns="50800" bIns="50800" rtlCol="0" anchor="ctr"/>
            <a:lstStyle/>
            <a:p>
              <a:pPr algn="ctr">
                <a:lnSpc>
                  <a:spcPts val="3213"/>
                </a:lnSpc>
              </a:pPr>
              <a:endParaRPr dirty="0"/>
            </a:p>
          </p:txBody>
        </p:sp>
      </p:grpSp>
      <p:grpSp>
        <p:nvGrpSpPr>
          <p:cNvPr id="6" name="Group 6"/>
          <p:cNvGrpSpPr/>
          <p:nvPr/>
        </p:nvGrpSpPr>
        <p:grpSpPr>
          <a:xfrm>
            <a:off x="381000" y="-266700"/>
            <a:ext cx="16427297" cy="10240817"/>
            <a:chOff x="0" y="-95250"/>
            <a:chExt cx="1697633" cy="908050"/>
          </a:xfrm>
        </p:grpSpPr>
        <p:sp>
          <p:nvSpPr>
            <p:cNvPr id="7" name="Freeform 7"/>
            <p:cNvSpPr/>
            <p:nvPr/>
          </p:nvSpPr>
          <p:spPr>
            <a:xfrm>
              <a:off x="0" y="0"/>
              <a:ext cx="1697633" cy="812800"/>
            </a:xfrm>
            <a:custGeom>
              <a:avLst/>
              <a:gdLst/>
              <a:ahLst/>
              <a:cxnLst/>
              <a:rect l="l" t="t" r="r" b="b"/>
              <a:pathLst>
                <a:path w="1697633" h="812800">
                  <a:moveTo>
                    <a:pt x="0" y="0"/>
                  </a:moveTo>
                  <a:lnTo>
                    <a:pt x="1697633" y="0"/>
                  </a:lnTo>
                  <a:lnTo>
                    <a:pt x="1697633" y="812800"/>
                  </a:lnTo>
                  <a:lnTo>
                    <a:pt x="0" y="812800"/>
                  </a:lnTo>
                  <a:close/>
                </a:path>
              </a:pathLst>
            </a:custGeom>
            <a:solidFill>
              <a:srgbClr val="FFFFFF"/>
            </a:solidFill>
          </p:spPr>
        </p:sp>
        <p:sp>
          <p:nvSpPr>
            <p:cNvPr id="8" name="TextBox 8"/>
            <p:cNvSpPr txBox="1"/>
            <p:nvPr/>
          </p:nvSpPr>
          <p:spPr>
            <a:xfrm>
              <a:off x="0" y="-95250"/>
              <a:ext cx="1697633" cy="908050"/>
            </a:xfrm>
            <a:prstGeom prst="rect">
              <a:avLst/>
            </a:prstGeom>
          </p:spPr>
          <p:txBody>
            <a:bodyPr lIns="50800" tIns="50800" rIns="50800" bIns="50800" rtlCol="0" anchor="ctr"/>
            <a:lstStyle/>
            <a:p>
              <a:pPr algn="ctr">
                <a:lnSpc>
                  <a:spcPts val="3213"/>
                </a:lnSpc>
              </a:pPr>
              <a:endParaRPr dirty="0"/>
            </a:p>
          </p:txBody>
        </p:sp>
      </p:grpSp>
      <p:pic>
        <p:nvPicPr>
          <p:cNvPr id="11" name="Picture 10">
            <a:extLst>
              <a:ext uri="{FF2B5EF4-FFF2-40B4-BE49-F238E27FC236}">
                <a16:creationId xmlns:a16="http://schemas.microsoft.com/office/drawing/2014/main" id="{FE884AC7-B9BE-0A02-69F6-4082731E58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288000" cy="10342499"/>
          </a:xfrm>
          <a:prstGeom prst="rect">
            <a:avLst/>
          </a:prstGeom>
        </p:spPr>
      </p:pic>
    </p:spTree>
    <p:extLst>
      <p:ext uri="{BB962C8B-B14F-4D97-AF65-F5344CB8AC3E}">
        <p14:creationId xmlns:p14="http://schemas.microsoft.com/office/powerpoint/2010/main" val="547092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sp>
      <p:grpSp>
        <p:nvGrpSpPr>
          <p:cNvPr id="3" name="Group 3"/>
          <p:cNvGrpSpPr/>
          <p:nvPr/>
        </p:nvGrpSpPr>
        <p:grpSpPr>
          <a:xfrm>
            <a:off x="1648200" y="1257300"/>
            <a:ext cx="15725400" cy="9052305"/>
            <a:chOff x="0" y="0"/>
            <a:chExt cx="1687521" cy="812800"/>
          </a:xfrm>
        </p:grpSpPr>
        <p:sp>
          <p:nvSpPr>
            <p:cNvPr id="4" name="Freeform 4"/>
            <p:cNvSpPr/>
            <p:nvPr/>
          </p:nvSpPr>
          <p:spPr>
            <a:xfrm>
              <a:off x="0" y="0"/>
              <a:ext cx="1687521" cy="812800"/>
            </a:xfrm>
            <a:custGeom>
              <a:avLst/>
              <a:gdLst/>
              <a:ahLst/>
              <a:cxnLst/>
              <a:rect l="l" t="t" r="r" b="b"/>
              <a:pathLst>
                <a:path w="1687521" h="812800">
                  <a:moveTo>
                    <a:pt x="0" y="0"/>
                  </a:moveTo>
                  <a:lnTo>
                    <a:pt x="1687521" y="0"/>
                  </a:lnTo>
                  <a:lnTo>
                    <a:pt x="1687521" y="812800"/>
                  </a:lnTo>
                  <a:lnTo>
                    <a:pt x="0" y="812800"/>
                  </a:lnTo>
                  <a:close/>
                </a:path>
              </a:pathLst>
            </a:custGeom>
            <a:solidFill>
              <a:srgbClr val="FEBA32"/>
            </a:solidFill>
          </p:spPr>
        </p:sp>
        <p:sp>
          <p:nvSpPr>
            <p:cNvPr id="5" name="TextBox 5"/>
            <p:cNvSpPr txBox="1"/>
            <p:nvPr/>
          </p:nvSpPr>
          <p:spPr>
            <a:xfrm>
              <a:off x="0" y="-95250"/>
              <a:ext cx="1687521" cy="908050"/>
            </a:xfrm>
            <a:prstGeom prst="rect">
              <a:avLst/>
            </a:prstGeom>
          </p:spPr>
          <p:txBody>
            <a:bodyPr lIns="50800" tIns="50800" rIns="50800" bIns="50800" rtlCol="0" anchor="ctr"/>
            <a:lstStyle/>
            <a:p>
              <a:pPr algn="ctr">
                <a:lnSpc>
                  <a:spcPts val="3213"/>
                </a:lnSpc>
              </a:pPr>
              <a:endParaRPr dirty="0"/>
            </a:p>
          </p:txBody>
        </p:sp>
      </p:grpSp>
      <p:grpSp>
        <p:nvGrpSpPr>
          <p:cNvPr id="6" name="Group 6"/>
          <p:cNvGrpSpPr/>
          <p:nvPr/>
        </p:nvGrpSpPr>
        <p:grpSpPr>
          <a:xfrm>
            <a:off x="381000" y="-266700"/>
            <a:ext cx="16427297" cy="10240817"/>
            <a:chOff x="0" y="-95250"/>
            <a:chExt cx="1697633" cy="908050"/>
          </a:xfrm>
        </p:grpSpPr>
        <p:sp>
          <p:nvSpPr>
            <p:cNvPr id="7" name="Freeform 7"/>
            <p:cNvSpPr/>
            <p:nvPr/>
          </p:nvSpPr>
          <p:spPr>
            <a:xfrm>
              <a:off x="0" y="0"/>
              <a:ext cx="1697633" cy="812800"/>
            </a:xfrm>
            <a:custGeom>
              <a:avLst/>
              <a:gdLst/>
              <a:ahLst/>
              <a:cxnLst/>
              <a:rect l="l" t="t" r="r" b="b"/>
              <a:pathLst>
                <a:path w="1697633" h="812800">
                  <a:moveTo>
                    <a:pt x="0" y="0"/>
                  </a:moveTo>
                  <a:lnTo>
                    <a:pt x="1697633" y="0"/>
                  </a:lnTo>
                  <a:lnTo>
                    <a:pt x="1697633" y="812800"/>
                  </a:lnTo>
                  <a:lnTo>
                    <a:pt x="0" y="812800"/>
                  </a:lnTo>
                  <a:close/>
                </a:path>
              </a:pathLst>
            </a:custGeom>
            <a:solidFill>
              <a:srgbClr val="FFFFFF"/>
            </a:solidFill>
          </p:spPr>
        </p:sp>
        <p:sp>
          <p:nvSpPr>
            <p:cNvPr id="8" name="TextBox 8"/>
            <p:cNvSpPr txBox="1"/>
            <p:nvPr/>
          </p:nvSpPr>
          <p:spPr>
            <a:xfrm>
              <a:off x="0" y="-95250"/>
              <a:ext cx="1697633" cy="908050"/>
            </a:xfrm>
            <a:prstGeom prst="rect">
              <a:avLst/>
            </a:prstGeom>
          </p:spPr>
          <p:txBody>
            <a:bodyPr lIns="50800" tIns="50800" rIns="50800" bIns="50800" rtlCol="0" anchor="ctr"/>
            <a:lstStyle/>
            <a:p>
              <a:pPr algn="ctr">
                <a:lnSpc>
                  <a:spcPts val="3213"/>
                </a:lnSpc>
              </a:pPr>
              <a:endParaRPr dirty="0"/>
            </a:p>
          </p:txBody>
        </p:sp>
      </p:grpSp>
      <p:pic>
        <p:nvPicPr>
          <p:cNvPr id="10" name="Picture 9">
            <a:extLst>
              <a:ext uri="{FF2B5EF4-FFF2-40B4-BE49-F238E27FC236}">
                <a16:creationId xmlns:a16="http://schemas.microsoft.com/office/drawing/2014/main" id="{57213E85-7FAF-C4A6-6234-CC30DC9DE068}"/>
              </a:ext>
            </a:extLst>
          </p:cNvPr>
          <p:cNvPicPr>
            <a:picLocks noChangeAspect="1"/>
          </p:cNvPicPr>
          <p:nvPr/>
        </p:nvPicPr>
        <p:blipFill>
          <a:blip r:embed="rId3"/>
          <a:stretch>
            <a:fillRect/>
          </a:stretch>
        </p:blipFill>
        <p:spPr>
          <a:xfrm>
            <a:off x="0" y="0"/>
            <a:ext cx="18288000" cy="10287000"/>
          </a:xfrm>
          <a:prstGeom prst="rect">
            <a:avLst/>
          </a:prstGeom>
        </p:spPr>
      </p:pic>
    </p:spTree>
    <p:extLst>
      <p:ext uri="{BB962C8B-B14F-4D97-AF65-F5344CB8AC3E}">
        <p14:creationId xmlns:p14="http://schemas.microsoft.com/office/powerpoint/2010/main" val="2092213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sp>
      <p:grpSp>
        <p:nvGrpSpPr>
          <p:cNvPr id="3" name="Group 3"/>
          <p:cNvGrpSpPr/>
          <p:nvPr/>
        </p:nvGrpSpPr>
        <p:grpSpPr>
          <a:xfrm>
            <a:off x="1648200" y="1257300"/>
            <a:ext cx="15725400" cy="9052305"/>
            <a:chOff x="0" y="0"/>
            <a:chExt cx="1687521" cy="812800"/>
          </a:xfrm>
        </p:grpSpPr>
        <p:sp>
          <p:nvSpPr>
            <p:cNvPr id="4" name="Freeform 4"/>
            <p:cNvSpPr/>
            <p:nvPr/>
          </p:nvSpPr>
          <p:spPr>
            <a:xfrm>
              <a:off x="0" y="0"/>
              <a:ext cx="1687521" cy="812800"/>
            </a:xfrm>
            <a:custGeom>
              <a:avLst/>
              <a:gdLst/>
              <a:ahLst/>
              <a:cxnLst/>
              <a:rect l="l" t="t" r="r" b="b"/>
              <a:pathLst>
                <a:path w="1687521" h="812800">
                  <a:moveTo>
                    <a:pt x="0" y="0"/>
                  </a:moveTo>
                  <a:lnTo>
                    <a:pt x="1687521" y="0"/>
                  </a:lnTo>
                  <a:lnTo>
                    <a:pt x="1687521" y="812800"/>
                  </a:lnTo>
                  <a:lnTo>
                    <a:pt x="0" y="812800"/>
                  </a:lnTo>
                  <a:close/>
                </a:path>
              </a:pathLst>
            </a:custGeom>
            <a:solidFill>
              <a:srgbClr val="FEBA32"/>
            </a:solidFill>
          </p:spPr>
        </p:sp>
        <p:sp>
          <p:nvSpPr>
            <p:cNvPr id="5" name="TextBox 5"/>
            <p:cNvSpPr txBox="1"/>
            <p:nvPr/>
          </p:nvSpPr>
          <p:spPr>
            <a:xfrm>
              <a:off x="0" y="-95250"/>
              <a:ext cx="1687521" cy="908050"/>
            </a:xfrm>
            <a:prstGeom prst="rect">
              <a:avLst/>
            </a:prstGeom>
          </p:spPr>
          <p:txBody>
            <a:bodyPr lIns="50800" tIns="50800" rIns="50800" bIns="50800" rtlCol="0" anchor="ctr"/>
            <a:lstStyle/>
            <a:p>
              <a:pPr algn="ctr">
                <a:lnSpc>
                  <a:spcPts val="3213"/>
                </a:lnSpc>
              </a:pPr>
              <a:endParaRPr dirty="0"/>
            </a:p>
          </p:txBody>
        </p:sp>
      </p:grpSp>
      <p:grpSp>
        <p:nvGrpSpPr>
          <p:cNvPr id="6" name="Group 6"/>
          <p:cNvGrpSpPr/>
          <p:nvPr/>
        </p:nvGrpSpPr>
        <p:grpSpPr>
          <a:xfrm>
            <a:off x="381000" y="-266700"/>
            <a:ext cx="16427297" cy="10240817"/>
            <a:chOff x="0" y="-95250"/>
            <a:chExt cx="1697633" cy="908050"/>
          </a:xfrm>
        </p:grpSpPr>
        <p:sp>
          <p:nvSpPr>
            <p:cNvPr id="7" name="Freeform 7"/>
            <p:cNvSpPr/>
            <p:nvPr/>
          </p:nvSpPr>
          <p:spPr>
            <a:xfrm>
              <a:off x="0" y="0"/>
              <a:ext cx="1697633" cy="812800"/>
            </a:xfrm>
            <a:custGeom>
              <a:avLst/>
              <a:gdLst/>
              <a:ahLst/>
              <a:cxnLst/>
              <a:rect l="l" t="t" r="r" b="b"/>
              <a:pathLst>
                <a:path w="1697633" h="812800">
                  <a:moveTo>
                    <a:pt x="0" y="0"/>
                  </a:moveTo>
                  <a:lnTo>
                    <a:pt x="1697633" y="0"/>
                  </a:lnTo>
                  <a:lnTo>
                    <a:pt x="1697633" y="812800"/>
                  </a:lnTo>
                  <a:lnTo>
                    <a:pt x="0" y="812800"/>
                  </a:lnTo>
                  <a:close/>
                </a:path>
              </a:pathLst>
            </a:custGeom>
            <a:solidFill>
              <a:srgbClr val="FFFFFF"/>
            </a:solidFill>
          </p:spPr>
        </p:sp>
        <p:sp>
          <p:nvSpPr>
            <p:cNvPr id="8" name="TextBox 8"/>
            <p:cNvSpPr txBox="1"/>
            <p:nvPr/>
          </p:nvSpPr>
          <p:spPr>
            <a:xfrm>
              <a:off x="0" y="-95250"/>
              <a:ext cx="1697633" cy="908050"/>
            </a:xfrm>
            <a:prstGeom prst="rect">
              <a:avLst/>
            </a:prstGeom>
          </p:spPr>
          <p:txBody>
            <a:bodyPr lIns="50800" tIns="50800" rIns="50800" bIns="50800" rtlCol="0" anchor="ctr"/>
            <a:lstStyle/>
            <a:p>
              <a:pPr algn="ctr">
                <a:lnSpc>
                  <a:spcPts val="3213"/>
                </a:lnSpc>
              </a:pPr>
              <a:endParaRPr dirty="0"/>
            </a:p>
          </p:txBody>
        </p:sp>
      </p:grpSp>
      <p:pic>
        <p:nvPicPr>
          <p:cNvPr id="12" name="Picture 11">
            <a:extLst>
              <a:ext uri="{FF2B5EF4-FFF2-40B4-BE49-F238E27FC236}">
                <a16:creationId xmlns:a16="http://schemas.microsoft.com/office/drawing/2014/main" id="{30E33C9B-39FE-1E9E-9615-9350D0A9DBDC}"/>
              </a:ext>
            </a:extLst>
          </p:cNvPr>
          <p:cNvPicPr>
            <a:picLocks noChangeAspect="1"/>
          </p:cNvPicPr>
          <p:nvPr/>
        </p:nvPicPr>
        <p:blipFill>
          <a:blip r:embed="rId3"/>
          <a:stretch>
            <a:fillRect/>
          </a:stretch>
        </p:blipFill>
        <p:spPr>
          <a:xfrm>
            <a:off x="0" y="0"/>
            <a:ext cx="18288000" cy="10287000"/>
          </a:xfrm>
          <a:prstGeom prst="rect">
            <a:avLst/>
          </a:prstGeom>
        </p:spPr>
      </p:pic>
    </p:spTree>
    <p:extLst>
      <p:ext uri="{BB962C8B-B14F-4D97-AF65-F5344CB8AC3E}">
        <p14:creationId xmlns:p14="http://schemas.microsoft.com/office/powerpoint/2010/main" val="2964123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sp>
      <p:grpSp>
        <p:nvGrpSpPr>
          <p:cNvPr id="3" name="Group 3"/>
          <p:cNvGrpSpPr/>
          <p:nvPr/>
        </p:nvGrpSpPr>
        <p:grpSpPr>
          <a:xfrm>
            <a:off x="1648200" y="1257300"/>
            <a:ext cx="15725400" cy="9052305"/>
            <a:chOff x="0" y="0"/>
            <a:chExt cx="1687521" cy="812800"/>
          </a:xfrm>
        </p:grpSpPr>
        <p:sp>
          <p:nvSpPr>
            <p:cNvPr id="4" name="Freeform 4"/>
            <p:cNvSpPr/>
            <p:nvPr/>
          </p:nvSpPr>
          <p:spPr>
            <a:xfrm>
              <a:off x="0" y="0"/>
              <a:ext cx="1687521" cy="812800"/>
            </a:xfrm>
            <a:custGeom>
              <a:avLst/>
              <a:gdLst/>
              <a:ahLst/>
              <a:cxnLst/>
              <a:rect l="l" t="t" r="r" b="b"/>
              <a:pathLst>
                <a:path w="1687521" h="812800">
                  <a:moveTo>
                    <a:pt x="0" y="0"/>
                  </a:moveTo>
                  <a:lnTo>
                    <a:pt x="1687521" y="0"/>
                  </a:lnTo>
                  <a:lnTo>
                    <a:pt x="1687521" y="812800"/>
                  </a:lnTo>
                  <a:lnTo>
                    <a:pt x="0" y="812800"/>
                  </a:lnTo>
                  <a:close/>
                </a:path>
              </a:pathLst>
            </a:custGeom>
            <a:solidFill>
              <a:srgbClr val="FEBA32"/>
            </a:solidFill>
          </p:spPr>
        </p:sp>
        <p:sp>
          <p:nvSpPr>
            <p:cNvPr id="5" name="TextBox 5"/>
            <p:cNvSpPr txBox="1"/>
            <p:nvPr/>
          </p:nvSpPr>
          <p:spPr>
            <a:xfrm>
              <a:off x="0" y="-95250"/>
              <a:ext cx="1687521" cy="908050"/>
            </a:xfrm>
            <a:prstGeom prst="rect">
              <a:avLst/>
            </a:prstGeom>
          </p:spPr>
          <p:txBody>
            <a:bodyPr lIns="50800" tIns="50800" rIns="50800" bIns="50800" rtlCol="0" anchor="ctr"/>
            <a:lstStyle/>
            <a:p>
              <a:pPr algn="ctr">
                <a:lnSpc>
                  <a:spcPts val="3213"/>
                </a:lnSpc>
              </a:pPr>
              <a:endParaRPr dirty="0"/>
            </a:p>
          </p:txBody>
        </p:sp>
      </p:grpSp>
      <p:grpSp>
        <p:nvGrpSpPr>
          <p:cNvPr id="6" name="Group 6"/>
          <p:cNvGrpSpPr/>
          <p:nvPr/>
        </p:nvGrpSpPr>
        <p:grpSpPr>
          <a:xfrm>
            <a:off x="381000" y="-266700"/>
            <a:ext cx="16427297" cy="10240817"/>
            <a:chOff x="0" y="-95250"/>
            <a:chExt cx="1697633" cy="908050"/>
          </a:xfrm>
        </p:grpSpPr>
        <p:sp>
          <p:nvSpPr>
            <p:cNvPr id="7" name="Freeform 7"/>
            <p:cNvSpPr/>
            <p:nvPr/>
          </p:nvSpPr>
          <p:spPr>
            <a:xfrm>
              <a:off x="0" y="0"/>
              <a:ext cx="1697633" cy="812800"/>
            </a:xfrm>
            <a:custGeom>
              <a:avLst/>
              <a:gdLst/>
              <a:ahLst/>
              <a:cxnLst/>
              <a:rect l="l" t="t" r="r" b="b"/>
              <a:pathLst>
                <a:path w="1697633" h="812800">
                  <a:moveTo>
                    <a:pt x="0" y="0"/>
                  </a:moveTo>
                  <a:lnTo>
                    <a:pt x="1697633" y="0"/>
                  </a:lnTo>
                  <a:lnTo>
                    <a:pt x="1697633" y="812800"/>
                  </a:lnTo>
                  <a:lnTo>
                    <a:pt x="0" y="812800"/>
                  </a:lnTo>
                  <a:close/>
                </a:path>
              </a:pathLst>
            </a:custGeom>
            <a:solidFill>
              <a:srgbClr val="FFFFFF"/>
            </a:solidFill>
          </p:spPr>
        </p:sp>
        <p:sp>
          <p:nvSpPr>
            <p:cNvPr id="8" name="TextBox 8"/>
            <p:cNvSpPr txBox="1"/>
            <p:nvPr/>
          </p:nvSpPr>
          <p:spPr>
            <a:xfrm>
              <a:off x="0" y="-95250"/>
              <a:ext cx="1697633" cy="908050"/>
            </a:xfrm>
            <a:prstGeom prst="rect">
              <a:avLst/>
            </a:prstGeom>
          </p:spPr>
          <p:txBody>
            <a:bodyPr lIns="50800" tIns="50800" rIns="50800" bIns="50800" rtlCol="0" anchor="ctr"/>
            <a:lstStyle/>
            <a:p>
              <a:pPr algn="ctr">
                <a:lnSpc>
                  <a:spcPts val="3213"/>
                </a:lnSpc>
              </a:pPr>
              <a:endParaRPr dirty="0"/>
            </a:p>
          </p:txBody>
        </p:sp>
      </p:grpSp>
      <p:pic>
        <p:nvPicPr>
          <p:cNvPr id="10" name="Picture 9">
            <a:extLst>
              <a:ext uri="{FF2B5EF4-FFF2-40B4-BE49-F238E27FC236}">
                <a16:creationId xmlns:a16="http://schemas.microsoft.com/office/drawing/2014/main" id="{70E73B13-7A9B-8DDC-9E0C-72BDF090ECF4}"/>
              </a:ext>
            </a:extLst>
          </p:cNvPr>
          <p:cNvPicPr>
            <a:picLocks noChangeAspect="1"/>
          </p:cNvPicPr>
          <p:nvPr/>
        </p:nvPicPr>
        <p:blipFill>
          <a:blip r:embed="rId3"/>
          <a:stretch>
            <a:fillRect/>
          </a:stretch>
        </p:blipFill>
        <p:spPr>
          <a:xfrm>
            <a:off x="0" y="0"/>
            <a:ext cx="18288000" cy="10287000"/>
          </a:xfrm>
          <a:prstGeom prst="rect">
            <a:avLst/>
          </a:prstGeom>
        </p:spPr>
      </p:pic>
    </p:spTree>
    <p:extLst>
      <p:ext uri="{BB962C8B-B14F-4D97-AF65-F5344CB8AC3E}">
        <p14:creationId xmlns:p14="http://schemas.microsoft.com/office/powerpoint/2010/main" val="917955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sp>
      <p:grpSp>
        <p:nvGrpSpPr>
          <p:cNvPr id="3" name="Group 3"/>
          <p:cNvGrpSpPr/>
          <p:nvPr/>
        </p:nvGrpSpPr>
        <p:grpSpPr>
          <a:xfrm>
            <a:off x="1648200" y="1257300"/>
            <a:ext cx="15725400" cy="9052305"/>
            <a:chOff x="0" y="0"/>
            <a:chExt cx="1687521" cy="812800"/>
          </a:xfrm>
        </p:grpSpPr>
        <p:sp>
          <p:nvSpPr>
            <p:cNvPr id="4" name="Freeform 4"/>
            <p:cNvSpPr/>
            <p:nvPr/>
          </p:nvSpPr>
          <p:spPr>
            <a:xfrm>
              <a:off x="0" y="0"/>
              <a:ext cx="1687521" cy="812800"/>
            </a:xfrm>
            <a:custGeom>
              <a:avLst/>
              <a:gdLst/>
              <a:ahLst/>
              <a:cxnLst/>
              <a:rect l="l" t="t" r="r" b="b"/>
              <a:pathLst>
                <a:path w="1687521" h="812800">
                  <a:moveTo>
                    <a:pt x="0" y="0"/>
                  </a:moveTo>
                  <a:lnTo>
                    <a:pt x="1687521" y="0"/>
                  </a:lnTo>
                  <a:lnTo>
                    <a:pt x="1687521" y="812800"/>
                  </a:lnTo>
                  <a:lnTo>
                    <a:pt x="0" y="812800"/>
                  </a:lnTo>
                  <a:close/>
                </a:path>
              </a:pathLst>
            </a:custGeom>
            <a:solidFill>
              <a:srgbClr val="FEBA32"/>
            </a:solidFill>
          </p:spPr>
        </p:sp>
        <p:sp>
          <p:nvSpPr>
            <p:cNvPr id="5" name="TextBox 5"/>
            <p:cNvSpPr txBox="1"/>
            <p:nvPr/>
          </p:nvSpPr>
          <p:spPr>
            <a:xfrm>
              <a:off x="0" y="-95250"/>
              <a:ext cx="1687521" cy="908050"/>
            </a:xfrm>
            <a:prstGeom prst="rect">
              <a:avLst/>
            </a:prstGeom>
          </p:spPr>
          <p:txBody>
            <a:bodyPr lIns="50800" tIns="50800" rIns="50800" bIns="50800" rtlCol="0" anchor="ctr"/>
            <a:lstStyle/>
            <a:p>
              <a:pPr algn="ctr">
                <a:lnSpc>
                  <a:spcPts val="3213"/>
                </a:lnSpc>
              </a:pPr>
              <a:endParaRPr dirty="0"/>
            </a:p>
          </p:txBody>
        </p:sp>
      </p:grpSp>
      <p:grpSp>
        <p:nvGrpSpPr>
          <p:cNvPr id="6" name="Group 6"/>
          <p:cNvGrpSpPr/>
          <p:nvPr/>
        </p:nvGrpSpPr>
        <p:grpSpPr>
          <a:xfrm>
            <a:off x="381000" y="-266700"/>
            <a:ext cx="16427297" cy="10240817"/>
            <a:chOff x="0" y="-95250"/>
            <a:chExt cx="1697633" cy="908050"/>
          </a:xfrm>
        </p:grpSpPr>
        <p:sp>
          <p:nvSpPr>
            <p:cNvPr id="7" name="Freeform 7"/>
            <p:cNvSpPr/>
            <p:nvPr/>
          </p:nvSpPr>
          <p:spPr>
            <a:xfrm>
              <a:off x="0" y="0"/>
              <a:ext cx="1697633" cy="812800"/>
            </a:xfrm>
            <a:custGeom>
              <a:avLst/>
              <a:gdLst/>
              <a:ahLst/>
              <a:cxnLst/>
              <a:rect l="l" t="t" r="r" b="b"/>
              <a:pathLst>
                <a:path w="1697633" h="812800">
                  <a:moveTo>
                    <a:pt x="0" y="0"/>
                  </a:moveTo>
                  <a:lnTo>
                    <a:pt x="1697633" y="0"/>
                  </a:lnTo>
                  <a:lnTo>
                    <a:pt x="1697633" y="812800"/>
                  </a:lnTo>
                  <a:lnTo>
                    <a:pt x="0" y="812800"/>
                  </a:lnTo>
                  <a:close/>
                </a:path>
              </a:pathLst>
            </a:custGeom>
            <a:solidFill>
              <a:srgbClr val="FFFFFF"/>
            </a:solidFill>
          </p:spPr>
        </p:sp>
        <p:sp>
          <p:nvSpPr>
            <p:cNvPr id="8" name="TextBox 8"/>
            <p:cNvSpPr txBox="1"/>
            <p:nvPr/>
          </p:nvSpPr>
          <p:spPr>
            <a:xfrm>
              <a:off x="0" y="-95250"/>
              <a:ext cx="1697633" cy="908050"/>
            </a:xfrm>
            <a:prstGeom prst="rect">
              <a:avLst/>
            </a:prstGeom>
          </p:spPr>
          <p:txBody>
            <a:bodyPr lIns="50800" tIns="50800" rIns="50800" bIns="50800" rtlCol="0" anchor="ctr"/>
            <a:lstStyle/>
            <a:p>
              <a:pPr algn="ctr">
                <a:lnSpc>
                  <a:spcPts val="3213"/>
                </a:lnSpc>
              </a:pPr>
              <a:endParaRPr dirty="0"/>
            </a:p>
          </p:txBody>
        </p:sp>
      </p:grpSp>
      <p:pic>
        <p:nvPicPr>
          <p:cNvPr id="10" name="Picture 9">
            <a:extLst>
              <a:ext uri="{FF2B5EF4-FFF2-40B4-BE49-F238E27FC236}">
                <a16:creationId xmlns:a16="http://schemas.microsoft.com/office/drawing/2014/main" id="{28183B63-3CC0-ADCE-9F58-58BDA957FC23}"/>
              </a:ext>
            </a:extLst>
          </p:cNvPr>
          <p:cNvPicPr>
            <a:picLocks noChangeAspect="1"/>
          </p:cNvPicPr>
          <p:nvPr/>
        </p:nvPicPr>
        <p:blipFill>
          <a:blip r:embed="rId3"/>
          <a:stretch>
            <a:fillRect/>
          </a:stretch>
        </p:blipFill>
        <p:spPr>
          <a:xfrm>
            <a:off x="0" y="0"/>
            <a:ext cx="18288000" cy="10287000"/>
          </a:xfrm>
          <a:prstGeom prst="rect">
            <a:avLst/>
          </a:prstGeom>
        </p:spPr>
      </p:pic>
    </p:spTree>
    <p:extLst>
      <p:ext uri="{BB962C8B-B14F-4D97-AF65-F5344CB8AC3E}">
        <p14:creationId xmlns:p14="http://schemas.microsoft.com/office/powerpoint/2010/main" val="626889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1375</TotalTime>
  <Words>204</Words>
  <Application>Microsoft Office PowerPoint</Application>
  <PresentationFormat>Custom</PresentationFormat>
  <Paragraphs>27</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Times New Roman</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Yellow Modern Business Presentation</dc:title>
  <dc:creator>Tejus Kandipilli</dc:creator>
  <cp:lastModifiedBy>Jai Kiran Pampana</cp:lastModifiedBy>
  <cp:revision>177</cp:revision>
  <dcterms:created xsi:type="dcterms:W3CDTF">2006-08-16T00:00:00Z</dcterms:created>
  <dcterms:modified xsi:type="dcterms:W3CDTF">2024-05-13T21:13:42Z</dcterms:modified>
  <dc:identifier>DAF7guKfFl8</dc:identifier>
</cp:coreProperties>
</file>